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7"/>
  </p:notesMasterIdLst>
  <p:sldIdLst>
    <p:sldId id="259" r:id="rId2"/>
    <p:sldId id="256" r:id="rId3"/>
    <p:sldId id="258" r:id="rId4"/>
    <p:sldId id="261" r:id="rId5"/>
    <p:sldId id="257" r:id="rId6"/>
    <p:sldId id="260" r:id="rId7"/>
    <p:sldId id="270" r:id="rId8"/>
    <p:sldId id="271" r:id="rId9"/>
    <p:sldId id="266" r:id="rId10"/>
    <p:sldId id="262" r:id="rId11"/>
    <p:sldId id="269" r:id="rId12"/>
    <p:sldId id="264" r:id="rId13"/>
    <p:sldId id="267" r:id="rId14"/>
    <p:sldId id="268" r:id="rId15"/>
    <p:sldId id="26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2467"/>
    <a:srgbClr val="EDE7D5"/>
    <a:srgbClr val="843B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0" autoAdjust="0"/>
    <p:restoredTop sz="94291" autoAdjust="0"/>
  </p:normalViewPr>
  <p:slideViewPr>
    <p:cSldViewPr snapToGrid="0">
      <p:cViewPr varScale="1">
        <p:scale>
          <a:sx n="85" d="100"/>
          <a:sy n="85" d="100"/>
        </p:scale>
        <p:origin x="16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dais" userId="692a7d25-329b-4921-be41-a4429c89fa9a" providerId="ADAL" clId="{73A5822D-A95B-47E2-9636-49B23EB25454}"/>
    <pc:docChg chg="undo custSel addSld modSld">
      <pc:chgData name="Sudais" userId="692a7d25-329b-4921-be41-a4429c89fa9a" providerId="ADAL" clId="{73A5822D-A95B-47E2-9636-49B23EB25454}" dt="2021-05-05T22:59:31.097" v="27" actId="1076"/>
      <pc:docMkLst>
        <pc:docMk/>
      </pc:docMkLst>
      <pc:sldChg chg="modSp mod">
        <pc:chgData name="Sudais" userId="692a7d25-329b-4921-be41-a4429c89fa9a" providerId="ADAL" clId="{73A5822D-A95B-47E2-9636-49B23EB25454}" dt="2021-05-05T17:39:47.961" v="0" actId="1076"/>
        <pc:sldMkLst>
          <pc:docMk/>
          <pc:sldMk cId="1765230545" sldId="262"/>
        </pc:sldMkLst>
        <pc:grpChg chg="mod">
          <ac:chgData name="Sudais" userId="692a7d25-329b-4921-be41-a4429c89fa9a" providerId="ADAL" clId="{73A5822D-A95B-47E2-9636-49B23EB25454}" dt="2021-05-05T17:39:47.961" v="0" actId="1076"/>
          <ac:grpSpMkLst>
            <pc:docMk/>
            <pc:sldMk cId="1765230545" sldId="262"/>
            <ac:grpSpMk id="2" creationId="{DE0BEF47-4CEA-4B4A-91A1-8C1F2F8DC179}"/>
          </ac:grpSpMkLst>
        </pc:grpChg>
      </pc:sldChg>
      <pc:sldChg chg="delSp modSp add mod">
        <pc:chgData name="Sudais" userId="692a7d25-329b-4921-be41-a4429c89fa9a" providerId="ADAL" clId="{73A5822D-A95B-47E2-9636-49B23EB25454}" dt="2021-05-05T17:40:55.858" v="18" actId="478"/>
        <pc:sldMkLst>
          <pc:docMk/>
          <pc:sldMk cId="31823545" sldId="270"/>
        </pc:sldMkLst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" creationId="{232DF7F0-927C-4232-9B0C-C8C5C9CE444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" creationId="{AB664C4E-60B3-4511-ADB9-C2677111892A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" creationId="{19ECB370-8DF0-4CF8-AF3E-0930E062FD0B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" creationId="{98F15735-3440-44E7-A677-CA353E9B52D7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" creationId="{DAB2645E-241B-451E-B519-4FD58D90795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0" creationId="{E95E5FC4-6138-4322-A920-BE715488B3B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1" creationId="{C7DFF086-96B6-415D-9B8B-3993035AE626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3" creationId="{9FBD482D-E57A-47F6-8632-B34CEB23F50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4" creationId="{45232E18-3B66-4BA4-864C-534BCECC850E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5" creationId="{DCF13900-B819-457B-906F-595AFF0C56A9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6" creationId="{747175E5-0DE0-4E9E-9AF8-7A134C8A1DC2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7" creationId="{4161A834-3648-4408-9192-737AF1BB4418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8" creationId="{86F1D05F-CEBC-437C-90A4-295FD83B0E94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9" creationId="{20EA0371-5FC8-4131-BE42-C5B7123790CB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0" creationId="{906B06C2-66A7-46C4-AD85-A1B256C13FC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1" creationId="{6E3C26F9-04A9-43C8-86B4-98754553FB74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2" creationId="{DACBD953-CC6A-4439-9918-229FA7E39464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3" creationId="{4D74143A-7A9A-49EE-8B89-3816AE4334C8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4" creationId="{14D3D224-4833-4495-8B7B-AB8554595B05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5" creationId="{28156E99-5D71-49FA-9593-7ED3173648B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6" creationId="{23478B33-F014-4697-BB2C-E4AE2307FDFE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7" creationId="{0A96F75C-845B-4654-BEC7-7EA23A4F16D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8" creationId="{CE12E1F4-20BE-4301-9339-BDB336305D7D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29" creationId="{78DD471D-28FC-4650-8F7D-931D775D72E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0" creationId="{EA03721F-2013-4D0E-BECB-E4CDD87BE210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1" creationId="{B0C02692-32B5-415F-B8A4-283D5648426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2" creationId="{42E9FCCD-8B70-49CD-97F8-50C2F93ED130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3" creationId="{A6F057C9-43C6-41E0-94F1-A66616A917F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4" creationId="{92ABD264-D604-435C-9630-BC24664BFB6A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5" creationId="{D062432D-F0A8-4A05-9CEA-B5026CE45432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6" creationId="{D3A7AC30-0C2F-418A-B296-681C1BA6A095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7" creationId="{C9B3C2AD-187D-449F-BB29-69D2C47A0BD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8" creationId="{972843D2-E1B0-4B81-A9FA-62AFB300D802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39" creationId="{0679B10D-7619-4D79-92B4-93DC54597CC1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0" creationId="{BE783841-9CE7-48A5-A71A-0D422A84C44D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1" creationId="{C4FC82CE-3655-4C07-AB08-BDF48ABD013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2" creationId="{F257032B-B163-4BFD-BD62-04605D735082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3" creationId="{E5810428-F1A5-4467-B98E-A1FE06C67322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4" creationId="{B9F7CB9A-AA33-44E1-BC72-12456AB2FA5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5" creationId="{717FF3B9-185A-434E-B3E0-5DDCE153503A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6" creationId="{46F489A7-E824-48C8-A67B-9468BE0AC46D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7" creationId="{B9828032-FBC1-492B-82BF-F5AD570DF7F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8" creationId="{526D4BB7-E649-4901-9386-C2D26C7F9606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49" creationId="{1FCC9E45-F257-465C-9E2E-4B1D1891F25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0" creationId="{1C346312-D634-47A0-9B29-430261C734A9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1" creationId="{552841F3-C197-4CD2-A87A-21A5648F2A42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2" creationId="{38EC20AE-1F8A-4412-9B3D-C6261B0F2BF8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3" creationId="{A72B1C18-2038-492A-BB22-E59AA1659CB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4" creationId="{7CF32E5D-1F97-4FE6-8FAE-D0DDEB64D27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5" creationId="{00B1C34F-3A48-46C3-98A3-9624F4059A0E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6" creationId="{5FABD68F-BD78-444B-896A-1CA07E5A03B9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7" creationId="{C311379B-8C02-43F1-A081-8C9F6B4F30E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8" creationId="{2CE35C16-1B6A-4B6C-BC96-1F34A9392251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59" creationId="{B7F8A635-2C1F-4B1D-80E7-3D999800C44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0" creationId="{5E776050-4F29-49F9-B461-0B9C88F670C8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1" creationId="{8A152F1B-62E1-4B1F-8EB7-C1B3065D9169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2" creationId="{53E8AEC1-1685-47EC-A195-8292DFD67F56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3" creationId="{57F318AE-0F0A-41D6-A006-D358D1B1CE09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4" creationId="{88E878D5-2D7E-4A08-A883-5E3D3908B735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5" creationId="{CB53D20D-41DE-4999-9BB2-911B18482ADA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6" creationId="{AB97A1C7-9893-4D20-9F70-61B5BD848AC1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7" creationId="{B8239115-1A86-400B-BC32-AF8163EB04E2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8" creationId="{60795AD7-8BAF-4136-A1CD-A6FEF98DE862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69" creationId="{630F3D75-22C4-44D7-BE79-DE9AAB3B7EA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0" creationId="{F0982436-00DE-42FF-8F71-AC8A82C9C73D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1" creationId="{1A6D6C5D-F4E4-4840-A5F7-93354D46047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2" creationId="{CAAFB3F5-D0D1-4A38-92E5-849E474C238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3" creationId="{BD635B5C-4CD6-4300-AADC-2CC7E0B4F8FE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4" creationId="{BBCCEAAE-C0F3-4427-82ED-95F80CFDD8B4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5" creationId="{C317C864-81CF-4096-8F1A-8D79311D71FD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6" creationId="{0A0682F0-E092-4BF2-BAD0-146DAB846448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7" creationId="{1B8DE1D1-8591-481B-B571-DFD3F49E21E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8" creationId="{40D90579-8D33-4C96-988E-922DC0A2FFF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79" creationId="{250A2DFE-4252-4CB8-AADB-707C08DF2DC7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0" creationId="{A172186F-5948-4BB7-AD16-88F0429B887A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1" creationId="{450E8E80-AC0E-4028-8B8A-86E73796C82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2" creationId="{2873B42E-0C6D-40B6-9FDD-020FC8208404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3" creationId="{BF97920A-8A7E-44BA-9ED9-FB193F31BCF7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4" creationId="{1DE38E4A-14FE-415F-9C7F-C8BBE482585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5" creationId="{8A2EE479-C51F-461C-B3A5-05ADC42A0B1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6" creationId="{E137E507-8FF6-43E0-B906-046A6C31B09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7" creationId="{BF1A38F8-DFAA-49BC-B7E5-4875757382E8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8" creationId="{2CAC45BB-CC4D-4E1E-B572-12105289F1EF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89" creationId="{EBE46AE0-4004-413C-8E5A-290D53A57490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0" creationId="{B5ADBE12-6427-4D74-9C75-4EB414CA08B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1" creationId="{C1306CC8-9245-4698-8A79-E4010F566660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2" creationId="{67E73A5E-5CAA-49DF-92B2-0D081C1E5195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3" creationId="{04ED97B9-E3B6-4D1D-808D-420BB067F405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4" creationId="{09D866E9-A009-4062-84C2-E276DA93271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5" creationId="{7CD4D434-D085-4B49-904C-5EAD173A19CC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6" creationId="{C3AA1370-8CD2-4F3D-8FEA-522C061F5002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7" creationId="{A8C2E033-A3A3-4FDF-B168-9B3DB0E6D59D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8" creationId="{F5485303-A432-4207-9BC4-215522A2875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99" creationId="{8CA4DC3D-13EB-4DC3-9ECF-5C439F8F0229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00" creationId="{01735924-B280-43D7-9CD5-1FEC879DA3C0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01" creationId="{C1597B2A-D79C-4604-B03E-E0EED602EBF1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02" creationId="{78090929-A419-4913-966E-FA133294A3A7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03" creationId="{8AB87EE5-D262-44BC-9AF4-00411BAFA37B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04" creationId="{D612E412-DEE0-4E83-839B-D6D26D9D9973}"/>
          </ac:spMkLst>
        </pc:spChg>
        <pc:spChg chg="mod">
          <ac:chgData name="Sudais" userId="692a7d25-329b-4921-be41-a4429c89fa9a" providerId="ADAL" clId="{73A5822D-A95B-47E2-9636-49B23EB25454}" dt="2021-05-05T17:40:47.676" v="17" actId="1076"/>
          <ac:spMkLst>
            <pc:docMk/>
            <pc:sldMk cId="31823545" sldId="270"/>
            <ac:spMk id="105" creationId="{9EE91743-19B7-4B71-96D8-5747DCA1A744}"/>
          </ac:spMkLst>
        </pc:spChg>
        <pc:grpChg chg="del">
          <ac:chgData name="Sudais" userId="692a7d25-329b-4921-be41-a4429c89fa9a" providerId="ADAL" clId="{73A5822D-A95B-47E2-9636-49B23EB25454}" dt="2021-05-05T17:40:16.816" v="14" actId="478"/>
          <ac:grpSpMkLst>
            <pc:docMk/>
            <pc:sldMk cId="31823545" sldId="270"/>
            <ac:grpSpMk id="163" creationId="{6E6D1F76-0147-4B63-ABFD-95A5A23AC911}"/>
          </ac:grpSpMkLst>
        </pc:grpChg>
        <pc:picChg chg="del">
          <ac:chgData name="Sudais" userId="692a7d25-329b-4921-be41-a4429c89fa9a" providerId="ADAL" clId="{73A5822D-A95B-47E2-9636-49B23EB25454}" dt="2021-05-05T17:40:00.461" v="2" actId="478"/>
          <ac:picMkLst>
            <pc:docMk/>
            <pc:sldMk cId="31823545" sldId="270"/>
            <ac:picMk id="109" creationId="{0CBEBAB5-8577-4134-8BB7-9C96936C59DD}"/>
          </ac:picMkLst>
        </pc:picChg>
        <pc:picChg chg="del mod">
          <ac:chgData name="Sudais" userId="692a7d25-329b-4921-be41-a4429c89fa9a" providerId="ADAL" clId="{73A5822D-A95B-47E2-9636-49B23EB25454}" dt="2021-05-05T17:40:55.858" v="18" actId="478"/>
          <ac:picMkLst>
            <pc:docMk/>
            <pc:sldMk cId="31823545" sldId="270"/>
            <ac:picMk id="110" creationId="{A761A507-5F29-4E15-A7C4-44C28722ED1B}"/>
          </ac:picMkLst>
        </pc:picChg>
        <pc:picChg chg="mod">
          <ac:chgData name="Sudais" userId="692a7d25-329b-4921-be41-a4429c89fa9a" providerId="ADAL" clId="{73A5822D-A95B-47E2-9636-49B23EB25454}" dt="2021-05-05T17:40:47.676" v="17" actId="1076"/>
          <ac:picMkLst>
            <pc:docMk/>
            <pc:sldMk cId="31823545" sldId="270"/>
            <ac:picMk id="111" creationId="{258CA76A-7508-40DA-82D1-DDA5D8B06239}"/>
          </ac:picMkLst>
        </pc:picChg>
        <pc:picChg chg="mod">
          <ac:chgData name="Sudais" userId="692a7d25-329b-4921-be41-a4429c89fa9a" providerId="ADAL" clId="{73A5822D-A95B-47E2-9636-49B23EB25454}" dt="2021-05-05T17:40:47.676" v="17" actId="1076"/>
          <ac:picMkLst>
            <pc:docMk/>
            <pc:sldMk cId="31823545" sldId="270"/>
            <ac:picMk id="112" creationId="{747C6ABD-2AFC-426F-AFC8-72EBE64B67C9}"/>
          </ac:picMkLst>
        </pc:picChg>
        <pc:picChg chg="del">
          <ac:chgData name="Sudais" userId="692a7d25-329b-4921-be41-a4429c89fa9a" providerId="ADAL" clId="{73A5822D-A95B-47E2-9636-49B23EB25454}" dt="2021-05-05T17:40:12.195" v="9" actId="478"/>
          <ac:picMkLst>
            <pc:docMk/>
            <pc:sldMk cId="31823545" sldId="270"/>
            <ac:picMk id="113" creationId="{577D4583-C3A6-4739-9877-5BD1F693FECF}"/>
          </ac:picMkLst>
        </pc:picChg>
        <pc:picChg chg="del">
          <ac:chgData name="Sudais" userId="692a7d25-329b-4921-be41-a4429c89fa9a" providerId="ADAL" clId="{73A5822D-A95B-47E2-9636-49B23EB25454}" dt="2021-05-05T17:40:07.737" v="4" actId="478"/>
          <ac:picMkLst>
            <pc:docMk/>
            <pc:sldMk cId="31823545" sldId="270"/>
            <ac:picMk id="114" creationId="{C9FA1C7E-B0F7-4F1A-9F35-6F881394AEAA}"/>
          </ac:picMkLst>
        </pc:picChg>
        <pc:picChg chg="del">
          <ac:chgData name="Sudais" userId="692a7d25-329b-4921-be41-a4429c89fa9a" providerId="ADAL" clId="{73A5822D-A95B-47E2-9636-49B23EB25454}" dt="2021-05-05T17:40:11.561" v="8" actId="478"/>
          <ac:picMkLst>
            <pc:docMk/>
            <pc:sldMk cId="31823545" sldId="270"/>
            <ac:picMk id="115" creationId="{1899E742-F057-4F16-9FA5-75013C537566}"/>
          </ac:picMkLst>
        </pc:picChg>
        <pc:picChg chg="del">
          <ac:chgData name="Sudais" userId="692a7d25-329b-4921-be41-a4429c89fa9a" providerId="ADAL" clId="{73A5822D-A95B-47E2-9636-49B23EB25454}" dt="2021-05-05T17:40:09.833" v="6" actId="478"/>
          <ac:picMkLst>
            <pc:docMk/>
            <pc:sldMk cId="31823545" sldId="270"/>
            <ac:picMk id="117" creationId="{B6204F79-8A84-40FE-BB80-6ECBCA62DC13}"/>
          </ac:picMkLst>
        </pc:picChg>
        <pc:picChg chg="del">
          <ac:chgData name="Sudais" userId="692a7d25-329b-4921-be41-a4429c89fa9a" providerId="ADAL" clId="{73A5822D-A95B-47E2-9636-49B23EB25454}" dt="2021-05-05T17:40:10.501" v="7" actId="478"/>
          <ac:picMkLst>
            <pc:docMk/>
            <pc:sldMk cId="31823545" sldId="270"/>
            <ac:picMk id="118" creationId="{70430349-0C4A-44CA-8AC0-A053B7B5EB3A}"/>
          </ac:picMkLst>
        </pc:picChg>
        <pc:picChg chg="del">
          <ac:chgData name="Sudais" userId="692a7d25-329b-4921-be41-a4429c89fa9a" providerId="ADAL" clId="{73A5822D-A95B-47E2-9636-49B23EB25454}" dt="2021-05-05T17:40:09.322" v="5" actId="478"/>
          <ac:picMkLst>
            <pc:docMk/>
            <pc:sldMk cId="31823545" sldId="270"/>
            <ac:picMk id="123" creationId="{E0D20EC2-0CD7-4362-A300-0C8525332EA3}"/>
          </ac:picMkLst>
        </pc:picChg>
        <pc:picChg chg="del">
          <ac:chgData name="Sudais" userId="692a7d25-329b-4921-be41-a4429c89fa9a" providerId="ADAL" clId="{73A5822D-A95B-47E2-9636-49B23EB25454}" dt="2021-05-05T17:40:13.411" v="10" actId="478"/>
          <ac:picMkLst>
            <pc:docMk/>
            <pc:sldMk cId="31823545" sldId="270"/>
            <ac:picMk id="124" creationId="{766284F5-7708-41C3-8784-D46D293C23EB}"/>
          </ac:picMkLst>
        </pc:picChg>
        <pc:picChg chg="del">
          <ac:chgData name="Sudais" userId="692a7d25-329b-4921-be41-a4429c89fa9a" providerId="ADAL" clId="{73A5822D-A95B-47E2-9636-49B23EB25454}" dt="2021-05-05T17:40:15.531" v="13" actId="478"/>
          <ac:picMkLst>
            <pc:docMk/>
            <pc:sldMk cId="31823545" sldId="270"/>
            <ac:picMk id="126" creationId="{72BB9B7A-EEC3-4623-BB3F-590750710695}"/>
          </ac:picMkLst>
        </pc:picChg>
        <pc:picChg chg="del">
          <ac:chgData name="Sudais" userId="692a7d25-329b-4921-be41-a4429c89fa9a" providerId="ADAL" clId="{73A5822D-A95B-47E2-9636-49B23EB25454}" dt="2021-05-05T17:40:14.621" v="12" actId="478"/>
          <ac:picMkLst>
            <pc:docMk/>
            <pc:sldMk cId="31823545" sldId="270"/>
            <ac:picMk id="129" creationId="{4020ECBE-C526-4F51-A3FA-A85A68F0F00A}"/>
          </ac:picMkLst>
        </pc:picChg>
        <pc:picChg chg="del">
          <ac:chgData name="Sudais" userId="692a7d25-329b-4921-be41-a4429c89fa9a" providerId="ADAL" clId="{73A5822D-A95B-47E2-9636-49B23EB25454}" dt="2021-05-05T17:40:14.081" v="11" actId="478"/>
          <ac:picMkLst>
            <pc:docMk/>
            <pc:sldMk cId="31823545" sldId="270"/>
            <ac:picMk id="131" creationId="{B4972BE8-FA8B-4F9D-B89F-539D669C6ABB}"/>
          </ac:picMkLst>
        </pc:picChg>
        <pc:picChg chg="del">
          <ac:chgData name="Sudais" userId="692a7d25-329b-4921-be41-a4429c89fa9a" providerId="ADAL" clId="{73A5822D-A95B-47E2-9636-49B23EB25454}" dt="2021-05-05T17:40:03.673" v="3" actId="478"/>
          <ac:picMkLst>
            <pc:docMk/>
            <pc:sldMk cId="31823545" sldId="270"/>
            <ac:picMk id="164" creationId="{5E4E3FD1-C26B-4A71-AA31-0987C5A7AA6E}"/>
          </ac:picMkLst>
        </pc:picChg>
      </pc:sldChg>
      <pc:sldChg chg="addSp delSp modSp new mod">
        <pc:chgData name="Sudais" userId="692a7d25-329b-4921-be41-a4429c89fa9a" providerId="ADAL" clId="{73A5822D-A95B-47E2-9636-49B23EB25454}" dt="2021-05-05T22:59:31.097" v="27" actId="1076"/>
        <pc:sldMkLst>
          <pc:docMk/>
          <pc:sldMk cId="2797091481" sldId="271"/>
        </pc:sldMkLst>
        <pc:spChg chg="del">
          <ac:chgData name="Sudais" userId="692a7d25-329b-4921-be41-a4429c89fa9a" providerId="ADAL" clId="{73A5822D-A95B-47E2-9636-49B23EB25454}" dt="2021-05-05T22:59:17.860" v="21" actId="478"/>
          <ac:spMkLst>
            <pc:docMk/>
            <pc:sldMk cId="2797091481" sldId="271"/>
            <ac:spMk id="2" creationId="{0D5FF60B-FA2F-49CF-B723-89B4417AA845}"/>
          </ac:spMkLst>
        </pc:spChg>
        <pc:spChg chg="del">
          <ac:chgData name="Sudais" userId="692a7d25-329b-4921-be41-a4429c89fa9a" providerId="ADAL" clId="{73A5822D-A95B-47E2-9636-49B23EB25454}" dt="2021-05-05T22:59:13.632" v="20"/>
          <ac:spMkLst>
            <pc:docMk/>
            <pc:sldMk cId="2797091481" sldId="271"/>
            <ac:spMk id="3" creationId="{A1EEF478-080F-4363-ADC1-85005DA1A82E}"/>
          </ac:spMkLst>
        </pc:spChg>
        <pc:picChg chg="add mod">
          <ac:chgData name="Sudais" userId="692a7d25-329b-4921-be41-a4429c89fa9a" providerId="ADAL" clId="{73A5822D-A95B-47E2-9636-49B23EB25454}" dt="2021-05-05T22:59:31.097" v="27" actId="1076"/>
          <ac:picMkLst>
            <pc:docMk/>
            <pc:sldMk cId="2797091481" sldId="271"/>
            <ac:picMk id="5" creationId="{63DCC260-4A7E-4470-8237-3311A3E6F04A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546562-554D-4175-A40C-CC473161BEE1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20B8E-0E50-468A-B83B-95EE8FB6E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83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</a:t>
            </a:r>
            <a:r>
              <a:rPr lang="en-US" strike="sngStrike" dirty="0"/>
              <a:t>Murtaza</a:t>
            </a:r>
            <a:r>
              <a:rPr lang="en-US" strike="noStrike" dirty="0"/>
              <a:t> the Bird Whisperer </a:t>
            </a:r>
            <a:r>
              <a:rPr lang="en-US" dirty="0"/>
              <a:t>is a man of the birds and instead of having the pigeons poop on him and drag him down; they fly him up (i.e. for this character the </a:t>
            </a:r>
            <a:r>
              <a:rPr lang="en-US" dirty="0" err="1"/>
              <a:t>kabootars</a:t>
            </a:r>
            <a:r>
              <a:rPr lang="en-US" dirty="0"/>
              <a:t> = ladders and ladders = ladders – or maybe we say ladders = snakes, because they bring bad luck).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20B8E-0E50-468A-B83B-95EE8FB6E0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32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20B8E-0E50-468A-B83B-95EE8FB6E07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91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20B8E-0E50-468A-B83B-95EE8FB6E07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85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20B8E-0E50-468A-B83B-95EE8FB6E0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2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20B8E-0E50-468A-B83B-95EE8FB6E0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90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20B8E-0E50-468A-B83B-95EE8FB6E0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748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68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97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96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20" y="365761"/>
            <a:ext cx="817133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290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573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20" y="365761"/>
            <a:ext cx="817133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4022" y="1825625"/>
            <a:ext cx="417083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1" y="1825625"/>
            <a:ext cx="417082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182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21" y="365128"/>
            <a:ext cx="8455959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8944" y="1752600"/>
            <a:ext cx="414923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8944" y="2667002"/>
            <a:ext cx="414923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752600"/>
            <a:ext cx="4170830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667002"/>
            <a:ext cx="4170830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5/5/2021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84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21" y="365761"/>
            <a:ext cx="8455959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4020" y="6416678"/>
            <a:ext cx="2191286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183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5/5/2021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322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5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23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9144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21" y="425453"/>
            <a:ext cx="84559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4021" y="1949451"/>
            <a:ext cx="8455959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4021" y="641667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416678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42580" y="641667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1" y="0"/>
            <a:ext cx="2740959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35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29.png"/><Relationship Id="rId3" Type="http://schemas.openxmlformats.org/officeDocument/2006/relationships/image" Target="../media/image14.png"/><Relationship Id="rId7" Type="http://schemas.openxmlformats.org/officeDocument/2006/relationships/image" Target="../media/image9.sv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image" Target="../media/image19.png"/><Relationship Id="rId4" Type="http://schemas.microsoft.com/office/2007/relationships/hdphoto" Target="../media/hdphoto1.wdp"/><Relationship Id="rId9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29.png"/><Relationship Id="rId3" Type="http://schemas.openxmlformats.org/officeDocument/2006/relationships/image" Target="../media/image14.png"/><Relationship Id="rId7" Type="http://schemas.openxmlformats.org/officeDocument/2006/relationships/image" Target="../media/image9.sv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image" Target="../media/image19.png"/><Relationship Id="rId4" Type="http://schemas.microsoft.com/office/2007/relationships/hdphoto" Target="../media/hdphoto1.wdp"/><Relationship Id="rId9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6" Type="http://schemas.microsoft.com/office/2007/relationships/hdphoto" Target="../media/hdphoto2.wdp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svg"/><Relationship Id="rId15" Type="http://schemas.openxmlformats.org/officeDocument/2006/relationships/image" Target="../media/image15.png"/><Relationship Id="rId10" Type="http://schemas.openxmlformats.org/officeDocument/2006/relationships/image" Target="../media/image11.svg"/><Relationship Id="rId19" Type="http://schemas.openxmlformats.org/officeDocument/2006/relationships/image" Target="../media/image17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4.png"/><Relationship Id="rId7" Type="http://schemas.openxmlformats.org/officeDocument/2006/relationships/image" Target="../media/image9.sv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image" Target="../media/image19.png"/><Relationship Id="rId4" Type="http://schemas.microsoft.com/office/2007/relationships/hdphoto" Target="../media/hdphoto1.wdp"/><Relationship Id="rId9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9.png"/><Relationship Id="rId18" Type="http://schemas.openxmlformats.org/officeDocument/2006/relationships/image" Target="../media/image26.png"/><Relationship Id="rId3" Type="http://schemas.openxmlformats.org/officeDocument/2006/relationships/image" Target="../media/image14.png"/><Relationship Id="rId21" Type="http://schemas.microsoft.com/office/2007/relationships/hdphoto" Target="../media/hdphoto4.wdp"/><Relationship Id="rId7" Type="http://schemas.openxmlformats.org/officeDocument/2006/relationships/image" Target="../media/image9.svg"/><Relationship Id="rId12" Type="http://schemas.openxmlformats.org/officeDocument/2006/relationships/image" Target="../media/image24.png"/><Relationship Id="rId1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5.pn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3.svg"/><Relationship Id="rId5" Type="http://schemas.openxmlformats.org/officeDocument/2006/relationships/image" Target="../media/image17.png"/><Relationship Id="rId15" Type="http://schemas.openxmlformats.org/officeDocument/2006/relationships/image" Target="../media/image18.png"/><Relationship Id="rId10" Type="http://schemas.openxmlformats.org/officeDocument/2006/relationships/image" Target="../media/image22.png"/><Relationship Id="rId19" Type="http://schemas.openxmlformats.org/officeDocument/2006/relationships/image" Target="../media/image27.svg"/><Relationship Id="rId4" Type="http://schemas.microsoft.com/office/2007/relationships/hdphoto" Target="../media/hdphoto1.wdp"/><Relationship Id="rId9" Type="http://schemas.openxmlformats.org/officeDocument/2006/relationships/image" Target="../media/image11.svg"/><Relationship Id="rId1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97438-A15F-4473-99F5-E937C2A8DE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DBD431-F757-4DB4-BCAA-ED3F33CDF0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87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43B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E0BEF47-4CEA-4B4A-91A1-8C1F2F8DC179}"/>
              </a:ext>
            </a:extLst>
          </p:cNvPr>
          <p:cNvGrpSpPr/>
          <p:nvPr/>
        </p:nvGrpSpPr>
        <p:grpSpPr>
          <a:xfrm>
            <a:off x="290514" y="424931"/>
            <a:ext cx="6053705" cy="6008137"/>
            <a:chOff x="1560285" y="431143"/>
            <a:chExt cx="6053705" cy="600813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32DF7F0-927C-4232-9B0C-C8C5C9CE4443}"/>
                </a:ext>
              </a:extLst>
            </p:cNvPr>
            <p:cNvSpPr/>
            <p:nvPr/>
          </p:nvSpPr>
          <p:spPr>
            <a:xfrm>
              <a:off x="1560285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B664C4E-60B3-4511-ADB9-C2677111892A}"/>
                </a:ext>
              </a:extLst>
            </p:cNvPr>
            <p:cNvSpPr/>
            <p:nvPr/>
          </p:nvSpPr>
          <p:spPr>
            <a:xfrm>
              <a:off x="2162628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9ECB370-8DF0-4CF8-AF3E-0930E062FD0B}"/>
                </a:ext>
              </a:extLst>
            </p:cNvPr>
            <p:cNvSpPr/>
            <p:nvPr/>
          </p:nvSpPr>
          <p:spPr>
            <a:xfrm>
              <a:off x="2764971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8F15735-3440-44E7-A677-CA353E9B52D7}"/>
                </a:ext>
              </a:extLst>
            </p:cNvPr>
            <p:cNvSpPr/>
            <p:nvPr/>
          </p:nvSpPr>
          <p:spPr>
            <a:xfrm>
              <a:off x="3367314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B2645E-241B-451E-B519-4FD58D907953}"/>
                </a:ext>
              </a:extLst>
            </p:cNvPr>
            <p:cNvSpPr/>
            <p:nvPr/>
          </p:nvSpPr>
          <p:spPr>
            <a:xfrm>
              <a:off x="3969657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95E5FC4-6138-4322-A920-BE715488B3B3}"/>
                </a:ext>
              </a:extLst>
            </p:cNvPr>
            <p:cNvSpPr/>
            <p:nvPr/>
          </p:nvSpPr>
          <p:spPr>
            <a:xfrm>
              <a:off x="4572000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7DFF086-96B6-415D-9B8B-3993035AE626}"/>
                </a:ext>
              </a:extLst>
            </p:cNvPr>
            <p:cNvSpPr/>
            <p:nvPr/>
          </p:nvSpPr>
          <p:spPr>
            <a:xfrm>
              <a:off x="5174342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FBD482D-E57A-47F6-8632-B34CEB23F50C}"/>
                </a:ext>
              </a:extLst>
            </p:cNvPr>
            <p:cNvSpPr/>
            <p:nvPr/>
          </p:nvSpPr>
          <p:spPr>
            <a:xfrm>
              <a:off x="5776685" y="5836936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5232E18-3B66-4BA4-864C-534BCECC850E}"/>
                </a:ext>
              </a:extLst>
            </p:cNvPr>
            <p:cNvSpPr/>
            <p:nvPr/>
          </p:nvSpPr>
          <p:spPr>
            <a:xfrm>
              <a:off x="6379028" y="5836936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CF13900-B819-457B-906F-595AFF0C56A9}"/>
                </a:ext>
              </a:extLst>
            </p:cNvPr>
            <p:cNvSpPr/>
            <p:nvPr/>
          </p:nvSpPr>
          <p:spPr>
            <a:xfrm>
              <a:off x="6981371" y="5836936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7175E5-0DE0-4E9E-9AF8-7A134C8A1DC2}"/>
                </a:ext>
              </a:extLst>
            </p:cNvPr>
            <p:cNvSpPr/>
            <p:nvPr/>
          </p:nvSpPr>
          <p:spPr>
            <a:xfrm>
              <a:off x="1560285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161A834-3648-4408-9192-737AF1BB4418}"/>
                </a:ext>
              </a:extLst>
            </p:cNvPr>
            <p:cNvSpPr/>
            <p:nvPr/>
          </p:nvSpPr>
          <p:spPr>
            <a:xfrm>
              <a:off x="2162628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6F1D05F-CEBC-437C-90A4-295FD83B0E94}"/>
                </a:ext>
              </a:extLst>
            </p:cNvPr>
            <p:cNvSpPr/>
            <p:nvPr/>
          </p:nvSpPr>
          <p:spPr>
            <a:xfrm>
              <a:off x="2764971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0EA0371-5FC8-4131-BE42-C5B7123790CB}"/>
                </a:ext>
              </a:extLst>
            </p:cNvPr>
            <p:cNvSpPr/>
            <p:nvPr/>
          </p:nvSpPr>
          <p:spPr>
            <a:xfrm>
              <a:off x="3367314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06B06C2-66A7-46C4-AD85-A1B256C13FCF}"/>
                </a:ext>
              </a:extLst>
            </p:cNvPr>
            <p:cNvSpPr/>
            <p:nvPr/>
          </p:nvSpPr>
          <p:spPr>
            <a:xfrm>
              <a:off x="3969657" y="523459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E3C26F9-04A9-43C8-86B4-98754553FB74}"/>
                </a:ext>
              </a:extLst>
            </p:cNvPr>
            <p:cNvSpPr/>
            <p:nvPr/>
          </p:nvSpPr>
          <p:spPr>
            <a:xfrm>
              <a:off x="4572000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CBD953-CC6A-4439-9918-229FA7E39464}"/>
                </a:ext>
              </a:extLst>
            </p:cNvPr>
            <p:cNvSpPr/>
            <p:nvPr/>
          </p:nvSpPr>
          <p:spPr>
            <a:xfrm>
              <a:off x="5174342" y="523459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D74143A-7A9A-49EE-8B89-3816AE4334C8}"/>
                </a:ext>
              </a:extLst>
            </p:cNvPr>
            <p:cNvSpPr/>
            <p:nvPr/>
          </p:nvSpPr>
          <p:spPr>
            <a:xfrm>
              <a:off x="5776685" y="523459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4D3D224-4833-4495-8B7B-AB8554595B05}"/>
                </a:ext>
              </a:extLst>
            </p:cNvPr>
            <p:cNvSpPr/>
            <p:nvPr/>
          </p:nvSpPr>
          <p:spPr>
            <a:xfrm>
              <a:off x="6379028" y="523459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8156E99-5D71-49FA-9593-7ED3173648B3}"/>
                </a:ext>
              </a:extLst>
            </p:cNvPr>
            <p:cNvSpPr/>
            <p:nvPr/>
          </p:nvSpPr>
          <p:spPr>
            <a:xfrm>
              <a:off x="6981371" y="523459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3478B33-F014-4697-BB2C-E4AE2307FDFE}"/>
                </a:ext>
              </a:extLst>
            </p:cNvPr>
            <p:cNvSpPr/>
            <p:nvPr/>
          </p:nvSpPr>
          <p:spPr>
            <a:xfrm>
              <a:off x="1560285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A96F75C-845B-4654-BEC7-7EA23A4F16DF}"/>
                </a:ext>
              </a:extLst>
            </p:cNvPr>
            <p:cNvSpPr/>
            <p:nvPr/>
          </p:nvSpPr>
          <p:spPr>
            <a:xfrm>
              <a:off x="2162628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E12E1F4-20BE-4301-9339-BDB336305D7D}"/>
                </a:ext>
              </a:extLst>
            </p:cNvPr>
            <p:cNvSpPr/>
            <p:nvPr/>
          </p:nvSpPr>
          <p:spPr>
            <a:xfrm>
              <a:off x="2764971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8DD471D-28FC-4650-8F7D-931D775D72EF}"/>
                </a:ext>
              </a:extLst>
            </p:cNvPr>
            <p:cNvSpPr/>
            <p:nvPr/>
          </p:nvSpPr>
          <p:spPr>
            <a:xfrm>
              <a:off x="3367314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A03721F-2013-4D0E-BECB-E4CDD87BE210}"/>
                </a:ext>
              </a:extLst>
            </p:cNvPr>
            <p:cNvSpPr/>
            <p:nvPr/>
          </p:nvSpPr>
          <p:spPr>
            <a:xfrm>
              <a:off x="3969657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0C02692-32B5-415F-B8A4-283D56484263}"/>
                </a:ext>
              </a:extLst>
            </p:cNvPr>
            <p:cNvSpPr/>
            <p:nvPr/>
          </p:nvSpPr>
          <p:spPr>
            <a:xfrm>
              <a:off x="4572000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2E9FCCD-8B70-49CD-97F8-50C2F93ED130}"/>
                </a:ext>
              </a:extLst>
            </p:cNvPr>
            <p:cNvSpPr/>
            <p:nvPr/>
          </p:nvSpPr>
          <p:spPr>
            <a:xfrm>
              <a:off x="5174342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6F057C9-43C6-41E0-94F1-A66616A917FF}"/>
                </a:ext>
              </a:extLst>
            </p:cNvPr>
            <p:cNvSpPr/>
            <p:nvPr/>
          </p:nvSpPr>
          <p:spPr>
            <a:xfrm>
              <a:off x="5776685" y="46322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2ABD264-D604-435C-9630-BC24664BFB6A}"/>
                </a:ext>
              </a:extLst>
            </p:cNvPr>
            <p:cNvSpPr/>
            <p:nvPr/>
          </p:nvSpPr>
          <p:spPr>
            <a:xfrm>
              <a:off x="6379028" y="46322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062432D-F0A8-4A05-9CEA-B5026CE45432}"/>
                </a:ext>
              </a:extLst>
            </p:cNvPr>
            <p:cNvSpPr/>
            <p:nvPr/>
          </p:nvSpPr>
          <p:spPr>
            <a:xfrm>
              <a:off x="6981371" y="46322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3A7AC30-0C2F-418A-B296-681C1BA6A095}"/>
                </a:ext>
              </a:extLst>
            </p:cNvPr>
            <p:cNvSpPr/>
            <p:nvPr/>
          </p:nvSpPr>
          <p:spPr>
            <a:xfrm>
              <a:off x="1560285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9B3C2AD-187D-449F-BB29-69D2C47A0BD3}"/>
                </a:ext>
              </a:extLst>
            </p:cNvPr>
            <p:cNvSpPr/>
            <p:nvPr/>
          </p:nvSpPr>
          <p:spPr>
            <a:xfrm>
              <a:off x="2162628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72843D2-E1B0-4B81-A9FA-62AFB300D802}"/>
                </a:ext>
              </a:extLst>
            </p:cNvPr>
            <p:cNvSpPr/>
            <p:nvPr/>
          </p:nvSpPr>
          <p:spPr>
            <a:xfrm>
              <a:off x="2764971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79B10D-7619-4D79-92B4-93DC54597CC1}"/>
                </a:ext>
              </a:extLst>
            </p:cNvPr>
            <p:cNvSpPr/>
            <p:nvPr/>
          </p:nvSpPr>
          <p:spPr>
            <a:xfrm>
              <a:off x="3367314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E783841-9CE7-48A5-A71A-0D422A84C44D}"/>
                </a:ext>
              </a:extLst>
            </p:cNvPr>
            <p:cNvSpPr/>
            <p:nvPr/>
          </p:nvSpPr>
          <p:spPr>
            <a:xfrm>
              <a:off x="3969657" y="402989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4FC82CE-3655-4C07-AB08-BDF48ABD013C}"/>
                </a:ext>
              </a:extLst>
            </p:cNvPr>
            <p:cNvSpPr/>
            <p:nvPr/>
          </p:nvSpPr>
          <p:spPr>
            <a:xfrm>
              <a:off x="4572000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257032B-B163-4BFD-BD62-04605D735082}"/>
                </a:ext>
              </a:extLst>
            </p:cNvPr>
            <p:cNvSpPr/>
            <p:nvPr/>
          </p:nvSpPr>
          <p:spPr>
            <a:xfrm>
              <a:off x="5174342" y="402989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5810428-F1A5-4467-B98E-A1FE06C67322}"/>
                </a:ext>
              </a:extLst>
            </p:cNvPr>
            <p:cNvSpPr/>
            <p:nvPr/>
          </p:nvSpPr>
          <p:spPr>
            <a:xfrm>
              <a:off x="5776685" y="402989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9F7CB9A-AA33-44E1-BC72-12456AB2FA5F}"/>
                </a:ext>
              </a:extLst>
            </p:cNvPr>
            <p:cNvSpPr/>
            <p:nvPr/>
          </p:nvSpPr>
          <p:spPr>
            <a:xfrm>
              <a:off x="6379028" y="402989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17FF3B9-185A-434E-B3E0-5DDCE153503A}"/>
                </a:ext>
              </a:extLst>
            </p:cNvPr>
            <p:cNvSpPr/>
            <p:nvPr/>
          </p:nvSpPr>
          <p:spPr>
            <a:xfrm>
              <a:off x="6981371" y="402989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6F489A7-E824-48C8-A67B-9468BE0AC46D}"/>
                </a:ext>
              </a:extLst>
            </p:cNvPr>
            <p:cNvSpPr/>
            <p:nvPr/>
          </p:nvSpPr>
          <p:spPr>
            <a:xfrm>
              <a:off x="1560285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9828032-FBC1-492B-82BF-F5AD570DF7FF}"/>
                </a:ext>
              </a:extLst>
            </p:cNvPr>
            <p:cNvSpPr/>
            <p:nvPr/>
          </p:nvSpPr>
          <p:spPr>
            <a:xfrm>
              <a:off x="2162628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26D4BB7-E649-4901-9386-C2D26C7F9606}"/>
                </a:ext>
              </a:extLst>
            </p:cNvPr>
            <p:cNvSpPr/>
            <p:nvPr/>
          </p:nvSpPr>
          <p:spPr>
            <a:xfrm>
              <a:off x="2764971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FCC9E45-F257-465C-9E2E-4B1D1891F25C}"/>
                </a:ext>
              </a:extLst>
            </p:cNvPr>
            <p:cNvSpPr/>
            <p:nvPr/>
          </p:nvSpPr>
          <p:spPr>
            <a:xfrm>
              <a:off x="3367314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C346312-D634-47A0-9B29-430261C734A9}"/>
                </a:ext>
              </a:extLst>
            </p:cNvPr>
            <p:cNvSpPr/>
            <p:nvPr/>
          </p:nvSpPr>
          <p:spPr>
            <a:xfrm>
              <a:off x="3969657" y="344686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52841F3-C197-4CD2-A87A-21A5648F2A42}"/>
                </a:ext>
              </a:extLst>
            </p:cNvPr>
            <p:cNvSpPr/>
            <p:nvPr/>
          </p:nvSpPr>
          <p:spPr>
            <a:xfrm>
              <a:off x="4572000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8EC20AE-1F8A-4412-9B3D-C6261B0F2BF8}"/>
                </a:ext>
              </a:extLst>
            </p:cNvPr>
            <p:cNvSpPr/>
            <p:nvPr/>
          </p:nvSpPr>
          <p:spPr>
            <a:xfrm>
              <a:off x="5174342" y="344686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2B1C18-2038-492A-BB22-E59AA1659CBF}"/>
                </a:ext>
              </a:extLst>
            </p:cNvPr>
            <p:cNvSpPr/>
            <p:nvPr/>
          </p:nvSpPr>
          <p:spPr>
            <a:xfrm>
              <a:off x="5776685" y="344686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7CF32E5D-1F97-4FE6-8FAE-D0DDEB64D27F}"/>
                </a:ext>
              </a:extLst>
            </p:cNvPr>
            <p:cNvSpPr/>
            <p:nvPr/>
          </p:nvSpPr>
          <p:spPr>
            <a:xfrm>
              <a:off x="6379028" y="344686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0B1C34F-3A48-46C3-98A3-9624F4059A0E}"/>
                </a:ext>
              </a:extLst>
            </p:cNvPr>
            <p:cNvSpPr/>
            <p:nvPr/>
          </p:nvSpPr>
          <p:spPr>
            <a:xfrm>
              <a:off x="6981371" y="344685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FABD68F-BD78-444B-896A-1CA07E5A03B9}"/>
                </a:ext>
              </a:extLst>
            </p:cNvPr>
            <p:cNvSpPr/>
            <p:nvPr/>
          </p:nvSpPr>
          <p:spPr>
            <a:xfrm>
              <a:off x="1560285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311379B-8C02-43F1-A081-8C9F6B4F30EF}"/>
                </a:ext>
              </a:extLst>
            </p:cNvPr>
            <p:cNvSpPr/>
            <p:nvPr/>
          </p:nvSpPr>
          <p:spPr>
            <a:xfrm>
              <a:off x="2162628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2CE35C16-1B6A-4B6C-BC96-1F34A9392251}"/>
                </a:ext>
              </a:extLst>
            </p:cNvPr>
            <p:cNvSpPr/>
            <p:nvPr/>
          </p:nvSpPr>
          <p:spPr>
            <a:xfrm>
              <a:off x="2764971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F8A635-2C1F-4B1D-80E7-3D999800C44C}"/>
                </a:ext>
              </a:extLst>
            </p:cNvPr>
            <p:cNvSpPr/>
            <p:nvPr/>
          </p:nvSpPr>
          <p:spPr>
            <a:xfrm>
              <a:off x="3367314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5E776050-4F29-49F9-B461-0B9C88F670C8}"/>
                </a:ext>
              </a:extLst>
            </p:cNvPr>
            <p:cNvSpPr/>
            <p:nvPr/>
          </p:nvSpPr>
          <p:spPr>
            <a:xfrm>
              <a:off x="3969657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A152F1B-62E1-4B1F-8EB7-C1B3065D9169}"/>
                </a:ext>
              </a:extLst>
            </p:cNvPr>
            <p:cNvSpPr/>
            <p:nvPr/>
          </p:nvSpPr>
          <p:spPr>
            <a:xfrm>
              <a:off x="4572000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E8AEC1-1685-47EC-A195-8292DFD67F56}"/>
                </a:ext>
              </a:extLst>
            </p:cNvPr>
            <p:cNvSpPr/>
            <p:nvPr/>
          </p:nvSpPr>
          <p:spPr>
            <a:xfrm>
              <a:off x="5174342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7F318AE-0F0A-41D6-A006-D358D1B1CE09}"/>
                </a:ext>
              </a:extLst>
            </p:cNvPr>
            <p:cNvSpPr/>
            <p:nvPr/>
          </p:nvSpPr>
          <p:spPr>
            <a:xfrm>
              <a:off x="5776685" y="284451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8E878D5-2D7E-4A08-A883-5E3D3908B735}"/>
                </a:ext>
              </a:extLst>
            </p:cNvPr>
            <p:cNvSpPr/>
            <p:nvPr/>
          </p:nvSpPr>
          <p:spPr>
            <a:xfrm>
              <a:off x="6379028" y="284451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B53D20D-41DE-4999-9BB2-911B18482ADA}"/>
                </a:ext>
              </a:extLst>
            </p:cNvPr>
            <p:cNvSpPr/>
            <p:nvPr/>
          </p:nvSpPr>
          <p:spPr>
            <a:xfrm>
              <a:off x="6981371" y="284451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B97A1C7-9893-4D20-9F70-61B5BD848AC1}"/>
                </a:ext>
              </a:extLst>
            </p:cNvPr>
            <p:cNvSpPr/>
            <p:nvPr/>
          </p:nvSpPr>
          <p:spPr>
            <a:xfrm>
              <a:off x="1560285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8239115-1A86-400B-BC32-AF8163EB04E2}"/>
                </a:ext>
              </a:extLst>
            </p:cNvPr>
            <p:cNvSpPr/>
            <p:nvPr/>
          </p:nvSpPr>
          <p:spPr>
            <a:xfrm>
              <a:off x="2162628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0795AD7-8BAF-4136-A1CD-A6FEF98DE862}"/>
                </a:ext>
              </a:extLst>
            </p:cNvPr>
            <p:cNvSpPr/>
            <p:nvPr/>
          </p:nvSpPr>
          <p:spPr>
            <a:xfrm>
              <a:off x="2764971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630F3D75-22C4-44D7-BE79-DE9AAB3B7EAC}"/>
                </a:ext>
              </a:extLst>
            </p:cNvPr>
            <p:cNvSpPr/>
            <p:nvPr/>
          </p:nvSpPr>
          <p:spPr>
            <a:xfrm>
              <a:off x="3367314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F0982436-00DE-42FF-8F71-AC8A82C9C73D}"/>
                </a:ext>
              </a:extLst>
            </p:cNvPr>
            <p:cNvSpPr/>
            <p:nvPr/>
          </p:nvSpPr>
          <p:spPr>
            <a:xfrm>
              <a:off x="3969657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1A6D6C5D-F4E4-4840-A5F7-93354D460473}"/>
                </a:ext>
              </a:extLst>
            </p:cNvPr>
            <p:cNvSpPr/>
            <p:nvPr/>
          </p:nvSpPr>
          <p:spPr>
            <a:xfrm>
              <a:off x="4572000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CAAFB3F5-D0D1-4A38-92E5-849E474C238F}"/>
                </a:ext>
              </a:extLst>
            </p:cNvPr>
            <p:cNvSpPr/>
            <p:nvPr/>
          </p:nvSpPr>
          <p:spPr>
            <a:xfrm>
              <a:off x="5174342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D635B5C-4CD6-4300-AADC-2CC7E0B4F8FE}"/>
                </a:ext>
              </a:extLst>
            </p:cNvPr>
            <p:cNvSpPr/>
            <p:nvPr/>
          </p:nvSpPr>
          <p:spPr>
            <a:xfrm>
              <a:off x="5776685" y="224216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BBCCEAAE-C0F3-4427-82ED-95F80CFDD8B4}"/>
                </a:ext>
              </a:extLst>
            </p:cNvPr>
            <p:cNvSpPr/>
            <p:nvPr/>
          </p:nvSpPr>
          <p:spPr>
            <a:xfrm>
              <a:off x="6379028" y="224216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C317C864-81CF-4096-8F1A-8D79311D71FD}"/>
                </a:ext>
              </a:extLst>
            </p:cNvPr>
            <p:cNvSpPr/>
            <p:nvPr/>
          </p:nvSpPr>
          <p:spPr>
            <a:xfrm>
              <a:off x="6981371" y="224216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0A0682F0-E092-4BF2-BAD0-146DAB846448}"/>
                </a:ext>
              </a:extLst>
            </p:cNvPr>
            <p:cNvSpPr/>
            <p:nvPr/>
          </p:nvSpPr>
          <p:spPr>
            <a:xfrm>
              <a:off x="1560285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8DE1D1-8591-481B-B571-DFD3F49E21E3}"/>
                </a:ext>
              </a:extLst>
            </p:cNvPr>
            <p:cNvSpPr/>
            <p:nvPr/>
          </p:nvSpPr>
          <p:spPr>
            <a:xfrm>
              <a:off x="2162628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0D90579-8D33-4C96-988E-922DC0A2FFF3}"/>
                </a:ext>
              </a:extLst>
            </p:cNvPr>
            <p:cNvSpPr/>
            <p:nvPr/>
          </p:nvSpPr>
          <p:spPr>
            <a:xfrm>
              <a:off x="2764971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50A2DFE-4252-4CB8-AADB-707C08DF2DC7}"/>
                </a:ext>
              </a:extLst>
            </p:cNvPr>
            <p:cNvSpPr/>
            <p:nvPr/>
          </p:nvSpPr>
          <p:spPr>
            <a:xfrm>
              <a:off x="3367314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A172186F-5948-4BB7-AD16-88F0429B887A}"/>
                </a:ext>
              </a:extLst>
            </p:cNvPr>
            <p:cNvSpPr/>
            <p:nvPr/>
          </p:nvSpPr>
          <p:spPr>
            <a:xfrm>
              <a:off x="3969657" y="163982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450E8E80-AC0E-4028-8B8A-86E73796C82C}"/>
                </a:ext>
              </a:extLst>
            </p:cNvPr>
            <p:cNvSpPr/>
            <p:nvPr/>
          </p:nvSpPr>
          <p:spPr>
            <a:xfrm>
              <a:off x="4572000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70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2873B42E-0C6D-40B6-9FDD-020FC8208404}"/>
                </a:ext>
              </a:extLst>
            </p:cNvPr>
            <p:cNvSpPr/>
            <p:nvPr/>
          </p:nvSpPr>
          <p:spPr>
            <a:xfrm>
              <a:off x="5174342" y="163982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71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BF97920A-8A7E-44BA-9ED9-FB193F31BCF7}"/>
                </a:ext>
              </a:extLst>
            </p:cNvPr>
            <p:cNvSpPr/>
            <p:nvPr/>
          </p:nvSpPr>
          <p:spPr>
            <a:xfrm>
              <a:off x="5776685" y="163982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1DE38E4A-14FE-415F-9C7F-C8BBE482585C}"/>
                </a:ext>
              </a:extLst>
            </p:cNvPr>
            <p:cNvSpPr/>
            <p:nvPr/>
          </p:nvSpPr>
          <p:spPr>
            <a:xfrm>
              <a:off x="6379028" y="163982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73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A2EE479-C51F-461C-B3A5-05ADC42A0B13}"/>
                </a:ext>
              </a:extLst>
            </p:cNvPr>
            <p:cNvSpPr/>
            <p:nvPr/>
          </p:nvSpPr>
          <p:spPr>
            <a:xfrm>
              <a:off x="6981371" y="163982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137E507-8FF6-43E0-B906-046A6C31B09F}"/>
                </a:ext>
              </a:extLst>
            </p:cNvPr>
            <p:cNvSpPr/>
            <p:nvPr/>
          </p:nvSpPr>
          <p:spPr>
            <a:xfrm>
              <a:off x="1560285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1A38F8-DFAA-49BC-B7E5-4875757382E8}"/>
                </a:ext>
              </a:extLst>
            </p:cNvPr>
            <p:cNvSpPr/>
            <p:nvPr/>
          </p:nvSpPr>
          <p:spPr>
            <a:xfrm>
              <a:off x="2162628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2CAC45BB-CC4D-4E1E-B572-12105289F1EF}"/>
                </a:ext>
              </a:extLst>
            </p:cNvPr>
            <p:cNvSpPr/>
            <p:nvPr/>
          </p:nvSpPr>
          <p:spPr>
            <a:xfrm>
              <a:off x="2764971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BE46AE0-4004-413C-8E5A-290D53A57490}"/>
                </a:ext>
              </a:extLst>
            </p:cNvPr>
            <p:cNvSpPr/>
            <p:nvPr/>
          </p:nvSpPr>
          <p:spPr>
            <a:xfrm>
              <a:off x="3367314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B5ADBE12-6427-4D74-9C75-4EB414CA08BC}"/>
                </a:ext>
              </a:extLst>
            </p:cNvPr>
            <p:cNvSpPr/>
            <p:nvPr/>
          </p:nvSpPr>
          <p:spPr>
            <a:xfrm>
              <a:off x="3969657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1306CC8-9245-4698-8A79-E4010F566660}"/>
                </a:ext>
              </a:extLst>
            </p:cNvPr>
            <p:cNvSpPr/>
            <p:nvPr/>
          </p:nvSpPr>
          <p:spPr>
            <a:xfrm>
              <a:off x="4572000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7E73A5E-5CAA-49DF-92B2-0D081C1E5195}"/>
                </a:ext>
              </a:extLst>
            </p:cNvPr>
            <p:cNvSpPr/>
            <p:nvPr/>
          </p:nvSpPr>
          <p:spPr>
            <a:xfrm>
              <a:off x="5174342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4ED97B9-E3B6-4D1D-808D-420BB067F405}"/>
                </a:ext>
              </a:extLst>
            </p:cNvPr>
            <p:cNvSpPr/>
            <p:nvPr/>
          </p:nvSpPr>
          <p:spPr>
            <a:xfrm>
              <a:off x="5776685" y="103348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9D866E9-A009-4062-84C2-E276DA93271C}"/>
                </a:ext>
              </a:extLst>
            </p:cNvPr>
            <p:cNvSpPr/>
            <p:nvPr/>
          </p:nvSpPr>
          <p:spPr>
            <a:xfrm>
              <a:off x="6379028" y="103348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7CD4D434-D085-4B49-904C-5EAD173A19CC}"/>
                </a:ext>
              </a:extLst>
            </p:cNvPr>
            <p:cNvSpPr/>
            <p:nvPr/>
          </p:nvSpPr>
          <p:spPr>
            <a:xfrm>
              <a:off x="6981371" y="103348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3AA1370-8CD2-4F3D-8FEA-522C061F5002}"/>
                </a:ext>
              </a:extLst>
            </p:cNvPr>
            <p:cNvSpPr/>
            <p:nvPr/>
          </p:nvSpPr>
          <p:spPr>
            <a:xfrm>
              <a:off x="1560285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100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A8C2E033-A3A3-4FDF-B168-9B3DB0E6D59D}"/>
                </a:ext>
              </a:extLst>
            </p:cNvPr>
            <p:cNvSpPr/>
            <p:nvPr/>
          </p:nvSpPr>
          <p:spPr>
            <a:xfrm>
              <a:off x="2162628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5485303-A432-4207-9BC4-215522A28753}"/>
                </a:ext>
              </a:extLst>
            </p:cNvPr>
            <p:cNvSpPr/>
            <p:nvPr/>
          </p:nvSpPr>
          <p:spPr>
            <a:xfrm>
              <a:off x="2764971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8CA4DC3D-13EB-4DC3-9ECF-5C439F8F0229}"/>
                </a:ext>
              </a:extLst>
            </p:cNvPr>
            <p:cNvSpPr/>
            <p:nvPr/>
          </p:nvSpPr>
          <p:spPr>
            <a:xfrm>
              <a:off x="3367314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01735924-B280-43D7-9CD5-1FEC879DA3C0}"/>
                </a:ext>
              </a:extLst>
            </p:cNvPr>
            <p:cNvSpPr/>
            <p:nvPr/>
          </p:nvSpPr>
          <p:spPr>
            <a:xfrm>
              <a:off x="3969657" y="4311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1597B2A-D79C-4604-B03E-E0EED602EBF1}"/>
                </a:ext>
              </a:extLst>
            </p:cNvPr>
            <p:cNvSpPr/>
            <p:nvPr/>
          </p:nvSpPr>
          <p:spPr>
            <a:xfrm>
              <a:off x="4572000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78090929-A419-4913-966E-FA133294A3A7}"/>
                </a:ext>
              </a:extLst>
            </p:cNvPr>
            <p:cNvSpPr/>
            <p:nvPr/>
          </p:nvSpPr>
          <p:spPr>
            <a:xfrm>
              <a:off x="5174342" y="4311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8AB87EE5-D262-44BC-9AF4-00411BAFA37B}"/>
                </a:ext>
              </a:extLst>
            </p:cNvPr>
            <p:cNvSpPr/>
            <p:nvPr/>
          </p:nvSpPr>
          <p:spPr>
            <a:xfrm>
              <a:off x="5776685" y="44565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612E412-DEE0-4E83-839B-D6D26D9D9973}"/>
                </a:ext>
              </a:extLst>
            </p:cNvPr>
            <p:cNvSpPr/>
            <p:nvPr/>
          </p:nvSpPr>
          <p:spPr>
            <a:xfrm>
              <a:off x="6379028" y="44565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EE91743-19B7-4B71-96D8-5747DCA1A744}"/>
                </a:ext>
              </a:extLst>
            </p:cNvPr>
            <p:cNvSpPr/>
            <p:nvPr/>
          </p:nvSpPr>
          <p:spPr>
            <a:xfrm>
              <a:off x="6981371" y="445656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0CBEBAB5-8577-4134-8BB7-9C96936C5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011713" y="2619395"/>
              <a:ext cx="1696324" cy="1479620"/>
            </a:xfrm>
            <a:prstGeom prst="rect">
              <a:avLst/>
            </a:prstGeom>
          </p:spPr>
        </p:pic>
        <p:pic>
          <p:nvPicPr>
            <p:cNvPr id="110" name="Picture 109">
              <a:extLst>
                <a:ext uri="{FF2B5EF4-FFF2-40B4-BE49-F238E27FC236}">
                  <a16:creationId xmlns:a16="http://schemas.microsoft.com/office/drawing/2014/main" id="{A761A507-5F29-4E15-A7C4-44C28722E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43194" y="4148827"/>
              <a:ext cx="577726" cy="556196"/>
            </a:xfrm>
            <a:prstGeom prst="rect">
              <a:avLst/>
            </a:prstGeom>
          </p:spPr>
        </p:pic>
        <p:pic>
          <p:nvPicPr>
            <p:cNvPr id="111" name="Graphic 110" descr="Toilet">
              <a:extLst>
                <a:ext uri="{FF2B5EF4-FFF2-40B4-BE49-F238E27FC236}">
                  <a16:creationId xmlns:a16="http://schemas.microsoft.com/office/drawing/2014/main" id="{258CA76A-7508-40DA-82D1-DDA5D8B06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778576" y="5248195"/>
              <a:ext cx="575132" cy="575132"/>
            </a:xfrm>
            <a:prstGeom prst="rect">
              <a:avLst/>
            </a:prstGeom>
          </p:spPr>
        </p:pic>
        <p:pic>
          <p:nvPicPr>
            <p:cNvPr id="112" name="Graphic 111" descr="Gender">
              <a:extLst>
                <a:ext uri="{FF2B5EF4-FFF2-40B4-BE49-F238E27FC236}">
                  <a16:creationId xmlns:a16="http://schemas.microsoft.com/office/drawing/2014/main" id="{747C6ABD-2AFC-426F-AFC8-72EBE64B6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242368" y="4732601"/>
              <a:ext cx="423936" cy="423936"/>
            </a:xfrm>
            <a:prstGeom prst="rect">
              <a:avLst/>
            </a:prstGeom>
          </p:spPr>
        </p:pic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577D4583-C3A6-4739-9877-5BD1F693F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8106810">
              <a:off x="6880119" y="3433628"/>
              <a:ext cx="421472" cy="830578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C9FA1C7E-B0F7-4F1A-9F35-6F881394A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977708">
              <a:off x="7024401" y="3557285"/>
              <a:ext cx="490596" cy="472312"/>
            </a:xfrm>
            <a:prstGeom prst="rect">
              <a:avLst/>
            </a:prstGeom>
          </p:spPr>
        </p:pic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1899E742-F057-4F16-9FA5-75013C537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4932381">
              <a:off x="7040910" y="3453548"/>
              <a:ext cx="762972" cy="328223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70430349-0C4A-44CA-8AC0-A053B7B5E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6354074" y="2846048"/>
              <a:ext cx="354584" cy="364182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B6204F79-8A84-40FE-BB80-6ECBCA62DC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6491596" y="2911336"/>
              <a:ext cx="509272" cy="52305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E0D20EC2-0CD7-4362-A300-0C8525332E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 rot="4284721">
              <a:off x="6332913" y="3102521"/>
              <a:ext cx="347699" cy="35711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4" name="Picture 123">
              <a:extLst>
                <a:ext uri="{FF2B5EF4-FFF2-40B4-BE49-F238E27FC236}">
                  <a16:creationId xmlns:a16="http://schemas.microsoft.com/office/drawing/2014/main" id="{766284F5-7708-41C3-8784-D46D293C2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9875546">
              <a:off x="7035659" y="3523069"/>
              <a:ext cx="295850" cy="284824"/>
            </a:xfrm>
            <a:prstGeom prst="rect">
              <a:avLst/>
            </a:prstGeom>
          </p:spPr>
        </p:pic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72BB9B7A-EEC3-4623-BB3F-590750710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54321" y="2127101"/>
              <a:ext cx="566964" cy="566964"/>
            </a:xfrm>
            <a:prstGeom prst="rect">
              <a:avLst/>
            </a:prstGeom>
          </p:spPr>
        </p:pic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4020ECBE-C526-4F51-A3FA-A85A68F0F0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 rot="3735086">
              <a:off x="7097825" y="2291467"/>
              <a:ext cx="509272" cy="523058"/>
            </a:xfrm>
            <a:prstGeom prst="rect">
              <a:avLst/>
            </a:prstGeom>
            <a:effectLst/>
          </p:spPr>
        </p:pic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B4972BE8-FA8B-4F9D-B89F-539D669C6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 rot="19352910">
              <a:off x="6863400" y="2416814"/>
              <a:ext cx="566964" cy="566964"/>
            </a:xfrm>
            <a:prstGeom prst="rect">
              <a:avLst/>
            </a:prstGeom>
          </p:spPr>
        </p:pic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6E6D1F76-0147-4B63-ABFD-95A5A23AC911}"/>
                </a:ext>
              </a:extLst>
            </p:cNvPr>
            <p:cNvGrpSpPr/>
            <p:nvPr/>
          </p:nvGrpSpPr>
          <p:grpSpPr>
            <a:xfrm>
              <a:off x="5765719" y="1560609"/>
              <a:ext cx="599322" cy="779930"/>
              <a:chOff x="9358654" y="2582666"/>
              <a:chExt cx="1014265" cy="1116768"/>
            </a:xfrm>
          </p:grpSpPr>
          <p:pic>
            <p:nvPicPr>
              <p:cNvPr id="151" name="Picture 150">
                <a:extLst>
                  <a:ext uri="{FF2B5EF4-FFF2-40B4-BE49-F238E27FC236}">
                    <a16:creationId xmlns:a16="http://schemas.microsoft.com/office/drawing/2014/main" id="{C4EDAA8D-B811-446B-8CE0-AC40D44274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8106810">
                <a:off x="9756686" y="2682612"/>
                <a:ext cx="421472" cy="830578"/>
              </a:xfrm>
              <a:prstGeom prst="rect">
                <a:avLst/>
              </a:prstGeom>
            </p:spPr>
          </p:pic>
          <p:pic>
            <p:nvPicPr>
              <p:cNvPr id="152" name="Picture 151">
                <a:extLst>
                  <a:ext uri="{FF2B5EF4-FFF2-40B4-BE49-F238E27FC236}">
                    <a16:creationId xmlns:a16="http://schemas.microsoft.com/office/drawing/2014/main" id="{328691DF-18D4-4AF5-8C05-ECE0108BAF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977708">
                <a:off x="9349512" y="3217980"/>
                <a:ext cx="490596" cy="472312"/>
              </a:xfrm>
              <a:prstGeom prst="rect">
                <a:avLst/>
              </a:prstGeom>
            </p:spPr>
          </p:pic>
          <p:pic>
            <p:nvPicPr>
              <p:cNvPr id="153" name="Picture 152">
                <a:extLst>
                  <a:ext uri="{FF2B5EF4-FFF2-40B4-BE49-F238E27FC236}">
                    <a16:creationId xmlns:a16="http://schemas.microsoft.com/office/drawing/2014/main" id="{51B99D28-243E-4380-AB99-17CA07A231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4932381">
                <a:off x="9838643" y="2722415"/>
                <a:ext cx="607722" cy="328223"/>
              </a:xfrm>
              <a:prstGeom prst="rect">
                <a:avLst/>
              </a:prstGeom>
            </p:spPr>
          </p:pic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D67C6204-3AA2-44B4-BE8F-90CB9F5986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59" r="25659"/>
              <a:stretch/>
            </p:blipFill>
            <p:spPr>
              <a:xfrm>
                <a:off x="9513980" y="2868673"/>
                <a:ext cx="354584" cy="364182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55" name="Picture 154">
                <a:extLst>
                  <a:ext uri="{FF2B5EF4-FFF2-40B4-BE49-F238E27FC236}">
                    <a16:creationId xmlns:a16="http://schemas.microsoft.com/office/drawing/2014/main" id="{2FB2FBFF-C0C3-4764-8C0E-1A6B4D46CD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59" r="25659"/>
              <a:stretch/>
            </p:blipFill>
            <p:spPr>
              <a:xfrm>
                <a:off x="9651502" y="2933961"/>
                <a:ext cx="509272" cy="523058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56" name="Picture 155">
                <a:extLst>
                  <a:ext uri="{FF2B5EF4-FFF2-40B4-BE49-F238E27FC236}">
                    <a16:creationId xmlns:a16="http://schemas.microsoft.com/office/drawing/2014/main" id="{0DB9D5A5-EE57-4EED-8A8A-0B4E3E17C1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59" r="25659"/>
              <a:stretch/>
            </p:blipFill>
            <p:spPr>
              <a:xfrm rot="4284721">
                <a:off x="9568949" y="3095394"/>
                <a:ext cx="347699" cy="35711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57" name="Picture 156">
                <a:extLst>
                  <a:ext uri="{FF2B5EF4-FFF2-40B4-BE49-F238E27FC236}">
                    <a16:creationId xmlns:a16="http://schemas.microsoft.com/office/drawing/2014/main" id="{FC135664-3430-4E70-95D1-5D1C5E2460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9875546">
                <a:off x="9473143" y="3117281"/>
                <a:ext cx="295850" cy="284824"/>
              </a:xfrm>
              <a:prstGeom prst="rect">
                <a:avLst/>
              </a:prstGeom>
            </p:spPr>
          </p:pic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26AC405D-3064-459C-9D45-C47887A523EC}"/>
                  </a:ext>
                </a:extLst>
              </p:cNvPr>
              <p:cNvGrpSpPr/>
              <p:nvPr/>
            </p:nvGrpSpPr>
            <p:grpSpPr>
              <a:xfrm rot="8211468">
                <a:off x="9613250" y="2697562"/>
                <a:ext cx="759669" cy="856677"/>
                <a:chOff x="9446457" y="2736821"/>
                <a:chExt cx="759669" cy="856677"/>
              </a:xfrm>
            </p:grpSpPr>
            <p:pic>
              <p:nvPicPr>
                <p:cNvPr id="158" name="Picture 157">
                  <a:extLst>
                    <a:ext uri="{FF2B5EF4-FFF2-40B4-BE49-F238E27FC236}">
                      <a16:creationId xmlns:a16="http://schemas.microsoft.com/office/drawing/2014/main" id="{83231992-D80B-4008-9261-B7F1B37E68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446457" y="2736821"/>
                  <a:ext cx="566964" cy="566964"/>
                </a:xfrm>
                <a:prstGeom prst="rect">
                  <a:avLst/>
                </a:prstGeom>
              </p:spPr>
            </p:pic>
            <p:pic>
              <p:nvPicPr>
                <p:cNvPr id="159" name="Picture 158">
                  <a:extLst>
                    <a:ext uri="{FF2B5EF4-FFF2-40B4-BE49-F238E27FC236}">
                      <a16:creationId xmlns:a16="http://schemas.microsoft.com/office/drawing/2014/main" id="{72C03951-A19B-49D4-A5FF-5FED239EC2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659" r="25659"/>
                <a:stretch/>
              </p:blipFill>
              <p:spPr>
                <a:xfrm rot="3735086">
                  <a:off x="9689961" y="2901187"/>
                  <a:ext cx="509272" cy="523058"/>
                </a:xfrm>
                <a:prstGeom prst="rect">
                  <a:avLst/>
                </a:prstGeom>
                <a:effectLst/>
              </p:spPr>
            </p:pic>
            <p:pic>
              <p:nvPicPr>
                <p:cNvPr id="160" name="Picture 159">
                  <a:extLst>
                    <a:ext uri="{FF2B5EF4-FFF2-40B4-BE49-F238E27FC236}">
                      <a16:creationId xmlns:a16="http://schemas.microsoft.com/office/drawing/2014/main" id="{E6AAD21E-2945-4622-ABB6-1190129884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 rot="19352910">
                  <a:off x="9455536" y="3026534"/>
                  <a:ext cx="566964" cy="566964"/>
                </a:xfrm>
                <a:prstGeom prst="rect">
                  <a:avLst/>
                </a:prstGeom>
              </p:spPr>
            </p:pic>
          </p:grpSp>
        </p:grpSp>
        <p:pic>
          <p:nvPicPr>
            <p:cNvPr id="164" name="Picture 163">
              <a:extLst>
                <a:ext uri="{FF2B5EF4-FFF2-40B4-BE49-F238E27FC236}">
                  <a16:creationId xmlns:a16="http://schemas.microsoft.com/office/drawing/2014/main" id="{5E4E3FD1-C26B-4A71-AA31-0987C5A7A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20999901">
              <a:off x="2498657" y="2077741"/>
              <a:ext cx="1040532" cy="95648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2D20545E-A4C8-4C4F-9DB4-A37136734B8D}"/>
              </a:ext>
            </a:extLst>
          </p:cNvPr>
          <p:cNvGrpSpPr/>
          <p:nvPr/>
        </p:nvGrpSpPr>
        <p:grpSpPr>
          <a:xfrm>
            <a:off x="6554055" y="1589519"/>
            <a:ext cx="2289484" cy="4059393"/>
            <a:chOff x="6524101" y="1182590"/>
            <a:chExt cx="2289484" cy="4059393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36715E00-454F-43C7-B695-1838C330BFAA}"/>
                </a:ext>
              </a:extLst>
            </p:cNvPr>
            <p:cNvSpPr/>
            <p:nvPr/>
          </p:nvSpPr>
          <p:spPr>
            <a:xfrm>
              <a:off x="7074840" y="3773401"/>
              <a:ext cx="1731818" cy="146858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6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93AA0D00-F10F-47AD-BFFA-70EB4BF4C7D8}"/>
                </a:ext>
              </a:extLst>
            </p:cNvPr>
            <p:cNvSpPr/>
            <p:nvPr/>
          </p:nvSpPr>
          <p:spPr>
            <a:xfrm>
              <a:off x="7074840" y="2872855"/>
              <a:ext cx="1731818" cy="900545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5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9880FB39-9B05-4C58-83BA-694CC2B256C8}"/>
                </a:ext>
              </a:extLst>
            </p:cNvPr>
            <p:cNvSpPr/>
            <p:nvPr/>
          </p:nvSpPr>
          <p:spPr>
            <a:xfrm>
              <a:off x="7067913" y="1397328"/>
              <a:ext cx="1731818" cy="37406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2</a:t>
              </a: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E7CF8505-A1B3-475E-BE30-E211C9928E9A}"/>
                </a:ext>
              </a:extLst>
            </p:cNvPr>
            <p:cNvSpPr/>
            <p:nvPr/>
          </p:nvSpPr>
          <p:spPr>
            <a:xfrm>
              <a:off x="7081767" y="1764487"/>
              <a:ext cx="1731818" cy="554183"/>
            </a:xfrm>
            <a:prstGeom prst="rect">
              <a:avLst/>
            </a:prstGeom>
            <a:solidFill>
              <a:srgbClr val="5E24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3</a:t>
              </a: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C830A8A-7C3A-431B-A6D5-3145CD636531}"/>
                </a:ext>
              </a:extLst>
            </p:cNvPr>
            <p:cNvSpPr/>
            <p:nvPr/>
          </p:nvSpPr>
          <p:spPr>
            <a:xfrm>
              <a:off x="7074840" y="2318671"/>
              <a:ext cx="1731818" cy="554183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4</a:t>
              </a: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FFFEDE6E-0E58-4542-B3FE-F6E979C9FC29}"/>
                </a:ext>
              </a:extLst>
            </p:cNvPr>
            <p:cNvSpPr/>
            <p:nvPr/>
          </p:nvSpPr>
          <p:spPr>
            <a:xfrm>
              <a:off x="7067913" y="1182590"/>
              <a:ext cx="1731818" cy="214745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1</a:t>
              </a: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92AA71B-B635-4FD3-836E-8CAF349C6138}"/>
                </a:ext>
              </a:extLst>
            </p:cNvPr>
            <p:cNvCxnSpPr/>
            <p:nvPr/>
          </p:nvCxnSpPr>
          <p:spPr>
            <a:xfrm>
              <a:off x="6586433" y="1182590"/>
              <a:ext cx="0" cy="40593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Isosceles Triangle 138">
              <a:extLst>
                <a:ext uri="{FF2B5EF4-FFF2-40B4-BE49-F238E27FC236}">
                  <a16:creationId xmlns:a16="http://schemas.microsoft.com/office/drawing/2014/main" id="{D059089B-2BCC-45D6-ABB5-0E6FC9ECE3F4}"/>
                </a:ext>
              </a:extLst>
            </p:cNvPr>
            <p:cNvSpPr/>
            <p:nvPr/>
          </p:nvSpPr>
          <p:spPr>
            <a:xfrm rot="5400000">
              <a:off x="6562208" y="1896088"/>
              <a:ext cx="290946" cy="367159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EDE7D5"/>
                </a:solidFill>
                <a:latin typeface="Rockwell" panose="02060603020205020403" pitchFamily="18" charset="0"/>
              </a:endParaRPr>
            </a:p>
          </p:txBody>
        </p:sp>
      </p:grpSp>
      <p:pic>
        <p:nvPicPr>
          <p:cNvPr id="106" name="Picture 105">
            <a:extLst>
              <a:ext uri="{FF2B5EF4-FFF2-40B4-BE49-F238E27FC236}">
                <a16:creationId xmlns:a16="http://schemas.microsoft.com/office/drawing/2014/main" id="{BDD3D10B-06A2-4CED-8838-B13454987F6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778" y="129862"/>
            <a:ext cx="1192480" cy="1192480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D6E8B43C-A70B-4902-A432-53B408D5B8D0}"/>
              </a:ext>
            </a:extLst>
          </p:cNvPr>
          <p:cNvSpPr txBox="1"/>
          <p:nvPr/>
        </p:nvSpPr>
        <p:spPr>
          <a:xfrm>
            <a:off x="7030551" y="5947229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X’s Turn! 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BCB4DF3-2ED2-48E4-BC30-5EC638284FA0}"/>
              </a:ext>
            </a:extLst>
          </p:cNvPr>
          <p:cNvSpPr txBox="1"/>
          <p:nvPr/>
        </p:nvSpPr>
        <p:spPr>
          <a:xfrm>
            <a:off x="9262713" y="5947229"/>
            <a:ext cx="191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X rolled </a:t>
            </a:r>
            <a:r>
              <a:rPr lang="en-US" b="1" dirty="0"/>
              <a:t>1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A63153DA-7755-490F-B712-5A6418086699}"/>
              </a:ext>
            </a:extLst>
          </p:cNvPr>
          <p:cNvSpPr txBox="1"/>
          <p:nvPr/>
        </p:nvSpPr>
        <p:spPr>
          <a:xfrm>
            <a:off x="9453790" y="5447783"/>
            <a:ext cx="1533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X won!</a:t>
            </a:r>
            <a:endParaRPr lang="en-US" b="1" dirty="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35754099-321F-4A2E-8BFE-240F5C56809F}"/>
              </a:ext>
            </a:extLst>
          </p:cNvPr>
          <p:cNvSpPr txBox="1"/>
          <p:nvPr/>
        </p:nvSpPr>
        <p:spPr>
          <a:xfrm>
            <a:off x="9478246" y="6433067"/>
            <a:ext cx="1533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X won!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55043B-F750-4CDE-925F-5D1DDAEF234D}"/>
              </a:ext>
            </a:extLst>
          </p:cNvPr>
          <p:cNvSpPr txBox="1"/>
          <p:nvPr/>
        </p:nvSpPr>
        <p:spPr>
          <a:xfrm>
            <a:off x="-3093115" y="2497250"/>
            <a:ext cx="235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Snakes vs </a:t>
            </a:r>
            <a:r>
              <a:rPr lang="en-US" dirty="0" err="1"/>
              <a:t>kabootars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523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43B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E0BEF47-4CEA-4B4A-91A1-8C1F2F8DC179}"/>
              </a:ext>
            </a:extLst>
          </p:cNvPr>
          <p:cNvGrpSpPr/>
          <p:nvPr/>
        </p:nvGrpSpPr>
        <p:grpSpPr>
          <a:xfrm>
            <a:off x="169635" y="424931"/>
            <a:ext cx="6053705" cy="6008137"/>
            <a:chOff x="1560285" y="431143"/>
            <a:chExt cx="6053705" cy="600813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32DF7F0-927C-4232-9B0C-C8C5C9CE4443}"/>
                </a:ext>
              </a:extLst>
            </p:cNvPr>
            <p:cNvSpPr/>
            <p:nvPr/>
          </p:nvSpPr>
          <p:spPr>
            <a:xfrm>
              <a:off x="1560285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B664C4E-60B3-4511-ADB9-C2677111892A}"/>
                </a:ext>
              </a:extLst>
            </p:cNvPr>
            <p:cNvSpPr/>
            <p:nvPr/>
          </p:nvSpPr>
          <p:spPr>
            <a:xfrm>
              <a:off x="2162628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9ECB370-8DF0-4CF8-AF3E-0930E062FD0B}"/>
                </a:ext>
              </a:extLst>
            </p:cNvPr>
            <p:cNvSpPr/>
            <p:nvPr/>
          </p:nvSpPr>
          <p:spPr>
            <a:xfrm>
              <a:off x="2764971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8F15735-3440-44E7-A677-CA353E9B52D7}"/>
                </a:ext>
              </a:extLst>
            </p:cNvPr>
            <p:cNvSpPr/>
            <p:nvPr/>
          </p:nvSpPr>
          <p:spPr>
            <a:xfrm>
              <a:off x="3367314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B2645E-241B-451E-B519-4FD58D907953}"/>
                </a:ext>
              </a:extLst>
            </p:cNvPr>
            <p:cNvSpPr/>
            <p:nvPr/>
          </p:nvSpPr>
          <p:spPr>
            <a:xfrm>
              <a:off x="3969657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95E5FC4-6138-4322-A920-BE715488B3B3}"/>
                </a:ext>
              </a:extLst>
            </p:cNvPr>
            <p:cNvSpPr/>
            <p:nvPr/>
          </p:nvSpPr>
          <p:spPr>
            <a:xfrm>
              <a:off x="4572000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7DFF086-96B6-415D-9B8B-3993035AE626}"/>
                </a:ext>
              </a:extLst>
            </p:cNvPr>
            <p:cNvSpPr/>
            <p:nvPr/>
          </p:nvSpPr>
          <p:spPr>
            <a:xfrm>
              <a:off x="5174342" y="583693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FBD482D-E57A-47F6-8632-B34CEB23F50C}"/>
                </a:ext>
              </a:extLst>
            </p:cNvPr>
            <p:cNvSpPr/>
            <p:nvPr/>
          </p:nvSpPr>
          <p:spPr>
            <a:xfrm>
              <a:off x="5776685" y="5836936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5232E18-3B66-4BA4-864C-534BCECC850E}"/>
                </a:ext>
              </a:extLst>
            </p:cNvPr>
            <p:cNvSpPr/>
            <p:nvPr/>
          </p:nvSpPr>
          <p:spPr>
            <a:xfrm>
              <a:off x="6379028" y="5836936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CF13900-B819-457B-906F-595AFF0C56A9}"/>
                </a:ext>
              </a:extLst>
            </p:cNvPr>
            <p:cNvSpPr/>
            <p:nvPr/>
          </p:nvSpPr>
          <p:spPr>
            <a:xfrm>
              <a:off x="6981371" y="5836936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7175E5-0DE0-4E9E-9AF8-7A134C8A1DC2}"/>
                </a:ext>
              </a:extLst>
            </p:cNvPr>
            <p:cNvSpPr/>
            <p:nvPr/>
          </p:nvSpPr>
          <p:spPr>
            <a:xfrm>
              <a:off x="1560285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161A834-3648-4408-9192-737AF1BB4418}"/>
                </a:ext>
              </a:extLst>
            </p:cNvPr>
            <p:cNvSpPr/>
            <p:nvPr/>
          </p:nvSpPr>
          <p:spPr>
            <a:xfrm>
              <a:off x="2162628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6F1D05F-CEBC-437C-90A4-295FD83B0E94}"/>
                </a:ext>
              </a:extLst>
            </p:cNvPr>
            <p:cNvSpPr/>
            <p:nvPr/>
          </p:nvSpPr>
          <p:spPr>
            <a:xfrm>
              <a:off x="2764971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0EA0371-5FC8-4131-BE42-C5B7123790CB}"/>
                </a:ext>
              </a:extLst>
            </p:cNvPr>
            <p:cNvSpPr/>
            <p:nvPr/>
          </p:nvSpPr>
          <p:spPr>
            <a:xfrm>
              <a:off x="3367314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06B06C2-66A7-46C4-AD85-A1B256C13FCF}"/>
                </a:ext>
              </a:extLst>
            </p:cNvPr>
            <p:cNvSpPr/>
            <p:nvPr/>
          </p:nvSpPr>
          <p:spPr>
            <a:xfrm>
              <a:off x="3969657" y="523459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E3C26F9-04A9-43C8-86B4-98754553FB74}"/>
                </a:ext>
              </a:extLst>
            </p:cNvPr>
            <p:cNvSpPr/>
            <p:nvPr/>
          </p:nvSpPr>
          <p:spPr>
            <a:xfrm>
              <a:off x="4572000" y="523459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ACBD953-CC6A-4439-9918-229FA7E39464}"/>
                </a:ext>
              </a:extLst>
            </p:cNvPr>
            <p:cNvSpPr/>
            <p:nvPr/>
          </p:nvSpPr>
          <p:spPr>
            <a:xfrm>
              <a:off x="5174342" y="523459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D74143A-7A9A-49EE-8B89-3816AE4334C8}"/>
                </a:ext>
              </a:extLst>
            </p:cNvPr>
            <p:cNvSpPr/>
            <p:nvPr/>
          </p:nvSpPr>
          <p:spPr>
            <a:xfrm>
              <a:off x="5776685" y="523459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4D3D224-4833-4495-8B7B-AB8554595B05}"/>
                </a:ext>
              </a:extLst>
            </p:cNvPr>
            <p:cNvSpPr/>
            <p:nvPr/>
          </p:nvSpPr>
          <p:spPr>
            <a:xfrm>
              <a:off x="6379028" y="523459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8156E99-5D71-49FA-9593-7ED3173648B3}"/>
                </a:ext>
              </a:extLst>
            </p:cNvPr>
            <p:cNvSpPr/>
            <p:nvPr/>
          </p:nvSpPr>
          <p:spPr>
            <a:xfrm>
              <a:off x="6981371" y="523459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3478B33-F014-4697-BB2C-E4AE2307FDFE}"/>
                </a:ext>
              </a:extLst>
            </p:cNvPr>
            <p:cNvSpPr/>
            <p:nvPr/>
          </p:nvSpPr>
          <p:spPr>
            <a:xfrm>
              <a:off x="1560285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A96F75C-845B-4654-BEC7-7EA23A4F16DF}"/>
                </a:ext>
              </a:extLst>
            </p:cNvPr>
            <p:cNvSpPr/>
            <p:nvPr/>
          </p:nvSpPr>
          <p:spPr>
            <a:xfrm>
              <a:off x="2162628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E12E1F4-20BE-4301-9339-BDB336305D7D}"/>
                </a:ext>
              </a:extLst>
            </p:cNvPr>
            <p:cNvSpPr/>
            <p:nvPr/>
          </p:nvSpPr>
          <p:spPr>
            <a:xfrm>
              <a:off x="2764971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8DD471D-28FC-4650-8F7D-931D775D72EF}"/>
                </a:ext>
              </a:extLst>
            </p:cNvPr>
            <p:cNvSpPr/>
            <p:nvPr/>
          </p:nvSpPr>
          <p:spPr>
            <a:xfrm>
              <a:off x="3367314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A03721F-2013-4D0E-BECB-E4CDD87BE210}"/>
                </a:ext>
              </a:extLst>
            </p:cNvPr>
            <p:cNvSpPr/>
            <p:nvPr/>
          </p:nvSpPr>
          <p:spPr>
            <a:xfrm>
              <a:off x="3969657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0C02692-32B5-415F-B8A4-283D56484263}"/>
                </a:ext>
              </a:extLst>
            </p:cNvPr>
            <p:cNvSpPr/>
            <p:nvPr/>
          </p:nvSpPr>
          <p:spPr>
            <a:xfrm>
              <a:off x="4572000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2E9FCCD-8B70-49CD-97F8-50C2F93ED130}"/>
                </a:ext>
              </a:extLst>
            </p:cNvPr>
            <p:cNvSpPr/>
            <p:nvPr/>
          </p:nvSpPr>
          <p:spPr>
            <a:xfrm>
              <a:off x="5174342" y="46322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6F057C9-43C6-41E0-94F1-A66616A917FF}"/>
                </a:ext>
              </a:extLst>
            </p:cNvPr>
            <p:cNvSpPr/>
            <p:nvPr/>
          </p:nvSpPr>
          <p:spPr>
            <a:xfrm>
              <a:off x="5776685" y="46322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2ABD264-D604-435C-9630-BC24664BFB6A}"/>
                </a:ext>
              </a:extLst>
            </p:cNvPr>
            <p:cNvSpPr/>
            <p:nvPr/>
          </p:nvSpPr>
          <p:spPr>
            <a:xfrm>
              <a:off x="6379028" y="46322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062432D-F0A8-4A05-9CEA-B5026CE45432}"/>
                </a:ext>
              </a:extLst>
            </p:cNvPr>
            <p:cNvSpPr/>
            <p:nvPr/>
          </p:nvSpPr>
          <p:spPr>
            <a:xfrm>
              <a:off x="6981371" y="46322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3A7AC30-0C2F-418A-B296-681C1BA6A095}"/>
                </a:ext>
              </a:extLst>
            </p:cNvPr>
            <p:cNvSpPr/>
            <p:nvPr/>
          </p:nvSpPr>
          <p:spPr>
            <a:xfrm>
              <a:off x="1560285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9B3C2AD-187D-449F-BB29-69D2C47A0BD3}"/>
                </a:ext>
              </a:extLst>
            </p:cNvPr>
            <p:cNvSpPr/>
            <p:nvPr/>
          </p:nvSpPr>
          <p:spPr>
            <a:xfrm>
              <a:off x="2162628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72843D2-E1B0-4B81-A9FA-62AFB300D802}"/>
                </a:ext>
              </a:extLst>
            </p:cNvPr>
            <p:cNvSpPr/>
            <p:nvPr/>
          </p:nvSpPr>
          <p:spPr>
            <a:xfrm>
              <a:off x="2764971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79B10D-7619-4D79-92B4-93DC54597CC1}"/>
                </a:ext>
              </a:extLst>
            </p:cNvPr>
            <p:cNvSpPr/>
            <p:nvPr/>
          </p:nvSpPr>
          <p:spPr>
            <a:xfrm>
              <a:off x="3367314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E783841-9CE7-48A5-A71A-0D422A84C44D}"/>
                </a:ext>
              </a:extLst>
            </p:cNvPr>
            <p:cNvSpPr/>
            <p:nvPr/>
          </p:nvSpPr>
          <p:spPr>
            <a:xfrm>
              <a:off x="3969657" y="402989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4FC82CE-3655-4C07-AB08-BDF48ABD013C}"/>
                </a:ext>
              </a:extLst>
            </p:cNvPr>
            <p:cNvSpPr/>
            <p:nvPr/>
          </p:nvSpPr>
          <p:spPr>
            <a:xfrm>
              <a:off x="4572000" y="402989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257032B-B163-4BFD-BD62-04605D735082}"/>
                </a:ext>
              </a:extLst>
            </p:cNvPr>
            <p:cNvSpPr/>
            <p:nvPr/>
          </p:nvSpPr>
          <p:spPr>
            <a:xfrm>
              <a:off x="5174342" y="402989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5810428-F1A5-4467-B98E-A1FE06C67322}"/>
                </a:ext>
              </a:extLst>
            </p:cNvPr>
            <p:cNvSpPr/>
            <p:nvPr/>
          </p:nvSpPr>
          <p:spPr>
            <a:xfrm>
              <a:off x="5776685" y="402989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9F7CB9A-AA33-44E1-BC72-12456AB2FA5F}"/>
                </a:ext>
              </a:extLst>
            </p:cNvPr>
            <p:cNvSpPr/>
            <p:nvPr/>
          </p:nvSpPr>
          <p:spPr>
            <a:xfrm>
              <a:off x="6379028" y="402989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17FF3B9-185A-434E-B3E0-5DDCE153503A}"/>
                </a:ext>
              </a:extLst>
            </p:cNvPr>
            <p:cNvSpPr/>
            <p:nvPr/>
          </p:nvSpPr>
          <p:spPr>
            <a:xfrm>
              <a:off x="6981371" y="402989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6F489A7-E824-48C8-A67B-9468BE0AC46D}"/>
                </a:ext>
              </a:extLst>
            </p:cNvPr>
            <p:cNvSpPr/>
            <p:nvPr/>
          </p:nvSpPr>
          <p:spPr>
            <a:xfrm>
              <a:off x="1560285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9828032-FBC1-492B-82BF-F5AD570DF7FF}"/>
                </a:ext>
              </a:extLst>
            </p:cNvPr>
            <p:cNvSpPr/>
            <p:nvPr/>
          </p:nvSpPr>
          <p:spPr>
            <a:xfrm>
              <a:off x="2162628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26D4BB7-E649-4901-9386-C2D26C7F9606}"/>
                </a:ext>
              </a:extLst>
            </p:cNvPr>
            <p:cNvSpPr/>
            <p:nvPr/>
          </p:nvSpPr>
          <p:spPr>
            <a:xfrm>
              <a:off x="2764971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FCC9E45-F257-465C-9E2E-4B1D1891F25C}"/>
                </a:ext>
              </a:extLst>
            </p:cNvPr>
            <p:cNvSpPr/>
            <p:nvPr/>
          </p:nvSpPr>
          <p:spPr>
            <a:xfrm>
              <a:off x="3367314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C346312-D634-47A0-9B29-430261C734A9}"/>
                </a:ext>
              </a:extLst>
            </p:cNvPr>
            <p:cNvSpPr/>
            <p:nvPr/>
          </p:nvSpPr>
          <p:spPr>
            <a:xfrm>
              <a:off x="3969657" y="344686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52841F3-C197-4CD2-A87A-21A5648F2A42}"/>
                </a:ext>
              </a:extLst>
            </p:cNvPr>
            <p:cNvSpPr/>
            <p:nvPr/>
          </p:nvSpPr>
          <p:spPr>
            <a:xfrm>
              <a:off x="4572000" y="344686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8EC20AE-1F8A-4412-9B3D-C6261B0F2BF8}"/>
                </a:ext>
              </a:extLst>
            </p:cNvPr>
            <p:cNvSpPr/>
            <p:nvPr/>
          </p:nvSpPr>
          <p:spPr>
            <a:xfrm>
              <a:off x="5174342" y="344686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72B1C18-2038-492A-BB22-E59AA1659CBF}"/>
                </a:ext>
              </a:extLst>
            </p:cNvPr>
            <p:cNvSpPr/>
            <p:nvPr/>
          </p:nvSpPr>
          <p:spPr>
            <a:xfrm>
              <a:off x="5776685" y="344686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7CF32E5D-1F97-4FE6-8FAE-D0DDEB64D27F}"/>
                </a:ext>
              </a:extLst>
            </p:cNvPr>
            <p:cNvSpPr/>
            <p:nvPr/>
          </p:nvSpPr>
          <p:spPr>
            <a:xfrm>
              <a:off x="6379028" y="3446860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0B1C34F-3A48-46C3-98A3-9624F4059A0E}"/>
                </a:ext>
              </a:extLst>
            </p:cNvPr>
            <p:cNvSpPr/>
            <p:nvPr/>
          </p:nvSpPr>
          <p:spPr>
            <a:xfrm>
              <a:off x="6981371" y="344685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FABD68F-BD78-444B-896A-1CA07E5A03B9}"/>
                </a:ext>
              </a:extLst>
            </p:cNvPr>
            <p:cNvSpPr/>
            <p:nvPr/>
          </p:nvSpPr>
          <p:spPr>
            <a:xfrm>
              <a:off x="1560285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311379B-8C02-43F1-A081-8C9F6B4F30EF}"/>
                </a:ext>
              </a:extLst>
            </p:cNvPr>
            <p:cNvSpPr/>
            <p:nvPr/>
          </p:nvSpPr>
          <p:spPr>
            <a:xfrm>
              <a:off x="2162628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2CE35C16-1B6A-4B6C-BC96-1F34A9392251}"/>
                </a:ext>
              </a:extLst>
            </p:cNvPr>
            <p:cNvSpPr/>
            <p:nvPr/>
          </p:nvSpPr>
          <p:spPr>
            <a:xfrm>
              <a:off x="2764971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F8A635-2C1F-4B1D-80E7-3D999800C44C}"/>
                </a:ext>
              </a:extLst>
            </p:cNvPr>
            <p:cNvSpPr/>
            <p:nvPr/>
          </p:nvSpPr>
          <p:spPr>
            <a:xfrm>
              <a:off x="3367314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5E776050-4F29-49F9-B461-0B9C88F670C8}"/>
                </a:ext>
              </a:extLst>
            </p:cNvPr>
            <p:cNvSpPr/>
            <p:nvPr/>
          </p:nvSpPr>
          <p:spPr>
            <a:xfrm>
              <a:off x="3969657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A152F1B-62E1-4B1F-8EB7-C1B3065D9169}"/>
                </a:ext>
              </a:extLst>
            </p:cNvPr>
            <p:cNvSpPr/>
            <p:nvPr/>
          </p:nvSpPr>
          <p:spPr>
            <a:xfrm>
              <a:off x="4572000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E8AEC1-1685-47EC-A195-8292DFD67F56}"/>
                </a:ext>
              </a:extLst>
            </p:cNvPr>
            <p:cNvSpPr/>
            <p:nvPr/>
          </p:nvSpPr>
          <p:spPr>
            <a:xfrm>
              <a:off x="5174342" y="2844515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7F318AE-0F0A-41D6-A006-D358D1B1CE09}"/>
                </a:ext>
              </a:extLst>
            </p:cNvPr>
            <p:cNvSpPr/>
            <p:nvPr/>
          </p:nvSpPr>
          <p:spPr>
            <a:xfrm>
              <a:off x="5776685" y="284451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8E878D5-2D7E-4A08-A883-5E3D3908B735}"/>
                </a:ext>
              </a:extLst>
            </p:cNvPr>
            <p:cNvSpPr/>
            <p:nvPr/>
          </p:nvSpPr>
          <p:spPr>
            <a:xfrm>
              <a:off x="6379028" y="284451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B53D20D-41DE-4999-9BB2-911B18482ADA}"/>
                </a:ext>
              </a:extLst>
            </p:cNvPr>
            <p:cNvSpPr/>
            <p:nvPr/>
          </p:nvSpPr>
          <p:spPr>
            <a:xfrm>
              <a:off x="6981371" y="284451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B97A1C7-9893-4D20-9F70-61B5BD848AC1}"/>
                </a:ext>
              </a:extLst>
            </p:cNvPr>
            <p:cNvSpPr/>
            <p:nvPr/>
          </p:nvSpPr>
          <p:spPr>
            <a:xfrm>
              <a:off x="1560285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8239115-1A86-400B-BC32-AF8163EB04E2}"/>
                </a:ext>
              </a:extLst>
            </p:cNvPr>
            <p:cNvSpPr/>
            <p:nvPr/>
          </p:nvSpPr>
          <p:spPr>
            <a:xfrm>
              <a:off x="2162628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0795AD7-8BAF-4136-A1CD-A6FEF98DE862}"/>
                </a:ext>
              </a:extLst>
            </p:cNvPr>
            <p:cNvSpPr/>
            <p:nvPr/>
          </p:nvSpPr>
          <p:spPr>
            <a:xfrm>
              <a:off x="2764971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630F3D75-22C4-44D7-BE79-DE9AAB3B7EAC}"/>
                </a:ext>
              </a:extLst>
            </p:cNvPr>
            <p:cNvSpPr/>
            <p:nvPr/>
          </p:nvSpPr>
          <p:spPr>
            <a:xfrm>
              <a:off x="3367314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F0982436-00DE-42FF-8F71-AC8A82C9C73D}"/>
                </a:ext>
              </a:extLst>
            </p:cNvPr>
            <p:cNvSpPr/>
            <p:nvPr/>
          </p:nvSpPr>
          <p:spPr>
            <a:xfrm>
              <a:off x="3969657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1A6D6C5D-F4E4-4840-A5F7-93354D460473}"/>
                </a:ext>
              </a:extLst>
            </p:cNvPr>
            <p:cNvSpPr/>
            <p:nvPr/>
          </p:nvSpPr>
          <p:spPr>
            <a:xfrm>
              <a:off x="4572000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CAAFB3F5-D0D1-4A38-92E5-849E474C238F}"/>
                </a:ext>
              </a:extLst>
            </p:cNvPr>
            <p:cNvSpPr/>
            <p:nvPr/>
          </p:nvSpPr>
          <p:spPr>
            <a:xfrm>
              <a:off x="5174342" y="224216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D635B5C-4CD6-4300-AADC-2CC7E0B4F8FE}"/>
                </a:ext>
              </a:extLst>
            </p:cNvPr>
            <p:cNvSpPr/>
            <p:nvPr/>
          </p:nvSpPr>
          <p:spPr>
            <a:xfrm>
              <a:off x="5776685" y="224216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BBCCEAAE-C0F3-4427-82ED-95F80CFDD8B4}"/>
                </a:ext>
              </a:extLst>
            </p:cNvPr>
            <p:cNvSpPr/>
            <p:nvPr/>
          </p:nvSpPr>
          <p:spPr>
            <a:xfrm>
              <a:off x="6379028" y="224216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C317C864-81CF-4096-8F1A-8D79311D71FD}"/>
                </a:ext>
              </a:extLst>
            </p:cNvPr>
            <p:cNvSpPr/>
            <p:nvPr/>
          </p:nvSpPr>
          <p:spPr>
            <a:xfrm>
              <a:off x="6981371" y="224216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0A0682F0-E092-4BF2-BAD0-146DAB846448}"/>
                </a:ext>
              </a:extLst>
            </p:cNvPr>
            <p:cNvSpPr/>
            <p:nvPr/>
          </p:nvSpPr>
          <p:spPr>
            <a:xfrm>
              <a:off x="1560285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B8DE1D1-8591-481B-B571-DFD3F49E21E3}"/>
                </a:ext>
              </a:extLst>
            </p:cNvPr>
            <p:cNvSpPr/>
            <p:nvPr/>
          </p:nvSpPr>
          <p:spPr>
            <a:xfrm>
              <a:off x="2162628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0D90579-8D33-4C96-988E-922DC0A2FFF3}"/>
                </a:ext>
              </a:extLst>
            </p:cNvPr>
            <p:cNvSpPr/>
            <p:nvPr/>
          </p:nvSpPr>
          <p:spPr>
            <a:xfrm>
              <a:off x="2764971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50A2DFE-4252-4CB8-AADB-707C08DF2DC7}"/>
                </a:ext>
              </a:extLst>
            </p:cNvPr>
            <p:cNvSpPr/>
            <p:nvPr/>
          </p:nvSpPr>
          <p:spPr>
            <a:xfrm>
              <a:off x="3367314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A172186F-5948-4BB7-AD16-88F0429B887A}"/>
                </a:ext>
              </a:extLst>
            </p:cNvPr>
            <p:cNvSpPr/>
            <p:nvPr/>
          </p:nvSpPr>
          <p:spPr>
            <a:xfrm>
              <a:off x="3969657" y="163982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450E8E80-AC0E-4028-8B8A-86E73796C82C}"/>
                </a:ext>
              </a:extLst>
            </p:cNvPr>
            <p:cNvSpPr/>
            <p:nvPr/>
          </p:nvSpPr>
          <p:spPr>
            <a:xfrm>
              <a:off x="4572000" y="163982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70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2873B42E-0C6D-40B6-9FDD-020FC8208404}"/>
                </a:ext>
              </a:extLst>
            </p:cNvPr>
            <p:cNvSpPr/>
            <p:nvPr/>
          </p:nvSpPr>
          <p:spPr>
            <a:xfrm>
              <a:off x="5174342" y="163982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71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BF97920A-8A7E-44BA-9ED9-FB193F31BCF7}"/>
                </a:ext>
              </a:extLst>
            </p:cNvPr>
            <p:cNvSpPr/>
            <p:nvPr/>
          </p:nvSpPr>
          <p:spPr>
            <a:xfrm>
              <a:off x="5776685" y="163982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1DE38E4A-14FE-415F-9C7F-C8BBE482585C}"/>
                </a:ext>
              </a:extLst>
            </p:cNvPr>
            <p:cNvSpPr/>
            <p:nvPr/>
          </p:nvSpPr>
          <p:spPr>
            <a:xfrm>
              <a:off x="6379028" y="1639822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73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A2EE479-C51F-461C-B3A5-05ADC42A0B13}"/>
                </a:ext>
              </a:extLst>
            </p:cNvPr>
            <p:cNvSpPr/>
            <p:nvPr/>
          </p:nvSpPr>
          <p:spPr>
            <a:xfrm>
              <a:off x="6981371" y="1639821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137E507-8FF6-43E0-B906-046A6C31B09F}"/>
                </a:ext>
              </a:extLst>
            </p:cNvPr>
            <p:cNvSpPr/>
            <p:nvPr/>
          </p:nvSpPr>
          <p:spPr>
            <a:xfrm>
              <a:off x="1560285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1A38F8-DFAA-49BC-B7E5-4875757382E8}"/>
                </a:ext>
              </a:extLst>
            </p:cNvPr>
            <p:cNvSpPr/>
            <p:nvPr/>
          </p:nvSpPr>
          <p:spPr>
            <a:xfrm>
              <a:off x="2162628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2CAC45BB-CC4D-4E1E-B572-12105289F1EF}"/>
                </a:ext>
              </a:extLst>
            </p:cNvPr>
            <p:cNvSpPr/>
            <p:nvPr/>
          </p:nvSpPr>
          <p:spPr>
            <a:xfrm>
              <a:off x="2764971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BE46AE0-4004-413C-8E5A-290D53A57490}"/>
                </a:ext>
              </a:extLst>
            </p:cNvPr>
            <p:cNvSpPr/>
            <p:nvPr/>
          </p:nvSpPr>
          <p:spPr>
            <a:xfrm>
              <a:off x="3367314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B5ADBE12-6427-4D74-9C75-4EB414CA08BC}"/>
                </a:ext>
              </a:extLst>
            </p:cNvPr>
            <p:cNvSpPr/>
            <p:nvPr/>
          </p:nvSpPr>
          <p:spPr>
            <a:xfrm>
              <a:off x="3969657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1306CC8-9245-4698-8A79-E4010F566660}"/>
                </a:ext>
              </a:extLst>
            </p:cNvPr>
            <p:cNvSpPr/>
            <p:nvPr/>
          </p:nvSpPr>
          <p:spPr>
            <a:xfrm>
              <a:off x="4572000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7E73A5E-5CAA-49DF-92B2-0D081C1E5195}"/>
                </a:ext>
              </a:extLst>
            </p:cNvPr>
            <p:cNvSpPr/>
            <p:nvPr/>
          </p:nvSpPr>
          <p:spPr>
            <a:xfrm>
              <a:off x="5174342" y="1033489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4ED97B9-E3B6-4D1D-808D-420BB067F405}"/>
                </a:ext>
              </a:extLst>
            </p:cNvPr>
            <p:cNvSpPr/>
            <p:nvPr/>
          </p:nvSpPr>
          <p:spPr>
            <a:xfrm>
              <a:off x="5776685" y="103348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9D866E9-A009-4062-84C2-E276DA93271C}"/>
                </a:ext>
              </a:extLst>
            </p:cNvPr>
            <p:cNvSpPr/>
            <p:nvPr/>
          </p:nvSpPr>
          <p:spPr>
            <a:xfrm>
              <a:off x="6379028" y="103348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7CD4D434-D085-4B49-904C-5EAD173A19CC}"/>
                </a:ext>
              </a:extLst>
            </p:cNvPr>
            <p:cNvSpPr/>
            <p:nvPr/>
          </p:nvSpPr>
          <p:spPr>
            <a:xfrm>
              <a:off x="6981371" y="1033488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3AA1370-8CD2-4F3D-8FEA-522C061F5002}"/>
                </a:ext>
              </a:extLst>
            </p:cNvPr>
            <p:cNvSpPr/>
            <p:nvPr/>
          </p:nvSpPr>
          <p:spPr>
            <a:xfrm>
              <a:off x="1560285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100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A8C2E033-A3A3-4FDF-B168-9B3DB0E6D59D}"/>
                </a:ext>
              </a:extLst>
            </p:cNvPr>
            <p:cNvSpPr/>
            <p:nvPr/>
          </p:nvSpPr>
          <p:spPr>
            <a:xfrm>
              <a:off x="2162628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5485303-A432-4207-9BC4-215522A28753}"/>
                </a:ext>
              </a:extLst>
            </p:cNvPr>
            <p:cNvSpPr/>
            <p:nvPr/>
          </p:nvSpPr>
          <p:spPr>
            <a:xfrm>
              <a:off x="2764971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8CA4DC3D-13EB-4DC3-9ECF-5C439F8F0229}"/>
                </a:ext>
              </a:extLst>
            </p:cNvPr>
            <p:cNvSpPr/>
            <p:nvPr/>
          </p:nvSpPr>
          <p:spPr>
            <a:xfrm>
              <a:off x="3367314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01735924-B280-43D7-9CD5-1FEC879DA3C0}"/>
                </a:ext>
              </a:extLst>
            </p:cNvPr>
            <p:cNvSpPr/>
            <p:nvPr/>
          </p:nvSpPr>
          <p:spPr>
            <a:xfrm>
              <a:off x="3969657" y="4311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1597B2A-D79C-4604-B03E-E0EED602EBF1}"/>
                </a:ext>
              </a:extLst>
            </p:cNvPr>
            <p:cNvSpPr/>
            <p:nvPr/>
          </p:nvSpPr>
          <p:spPr>
            <a:xfrm>
              <a:off x="4572000" y="431144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78090929-A419-4913-966E-FA133294A3A7}"/>
                </a:ext>
              </a:extLst>
            </p:cNvPr>
            <p:cNvSpPr/>
            <p:nvPr/>
          </p:nvSpPr>
          <p:spPr>
            <a:xfrm>
              <a:off x="5174342" y="431143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8AB87EE5-D262-44BC-9AF4-00411BAFA37B}"/>
                </a:ext>
              </a:extLst>
            </p:cNvPr>
            <p:cNvSpPr/>
            <p:nvPr/>
          </p:nvSpPr>
          <p:spPr>
            <a:xfrm>
              <a:off x="5776685" y="44565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612E412-DEE0-4E83-839B-D6D26D9D9973}"/>
                </a:ext>
              </a:extLst>
            </p:cNvPr>
            <p:cNvSpPr/>
            <p:nvPr/>
          </p:nvSpPr>
          <p:spPr>
            <a:xfrm>
              <a:off x="6379028" y="445657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EE91743-19B7-4B71-96D8-5747DCA1A744}"/>
                </a:ext>
              </a:extLst>
            </p:cNvPr>
            <p:cNvSpPr/>
            <p:nvPr/>
          </p:nvSpPr>
          <p:spPr>
            <a:xfrm>
              <a:off x="6981371" y="445656"/>
              <a:ext cx="602343" cy="6023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0CBEBAB5-8577-4134-8BB7-9C96936C5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011713" y="2619395"/>
              <a:ext cx="1696324" cy="1479620"/>
            </a:xfrm>
            <a:prstGeom prst="rect">
              <a:avLst/>
            </a:prstGeom>
          </p:spPr>
        </p:pic>
        <p:pic>
          <p:nvPicPr>
            <p:cNvPr id="110" name="Picture 109">
              <a:extLst>
                <a:ext uri="{FF2B5EF4-FFF2-40B4-BE49-F238E27FC236}">
                  <a16:creationId xmlns:a16="http://schemas.microsoft.com/office/drawing/2014/main" id="{A761A507-5F29-4E15-A7C4-44C28722E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43194" y="4148827"/>
              <a:ext cx="577726" cy="556196"/>
            </a:xfrm>
            <a:prstGeom prst="rect">
              <a:avLst/>
            </a:prstGeom>
          </p:spPr>
        </p:pic>
        <p:pic>
          <p:nvPicPr>
            <p:cNvPr id="111" name="Graphic 110" descr="Toilet">
              <a:extLst>
                <a:ext uri="{FF2B5EF4-FFF2-40B4-BE49-F238E27FC236}">
                  <a16:creationId xmlns:a16="http://schemas.microsoft.com/office/drawing/2014/main" id="{258CA76A-7508-40DA-82D1-DDA5D8B06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778576" y="5248195"/>
              <a:ext cx="575132" cy="575132"/>
            </a:xfrm>
            <a:prstGeom prst="rect">
              <a:avLst/>
            </a:prstGeom>
          </p:spPr>
        </p:pic>
        <p:pic>
          <p:nvPicPr>
            <p:cNvPr id="112" name="Graphic 111" descr="Gender">
              <a:extLst>
                <a:ext uri="{FF2B5EF4-FFF2-40B4-BE49-F238E27FC236}">
                  <a16:creationId xmlns:a16="http://schemas.microsoft.com/office/drawing/2014/main" id="{747C6ABD-2AFC-426F-AFC8-72EBE64B6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242368" y="4732601"/>
              <a:ext cx="423936" cy="423936"/>
            </a:xfrm>
            <a:prstGeom prst="rect">
              <a:avLst/>
            </a:prstGeom>
          </p:spPr>
        </p:pic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577D4583-C3A6-4739-9877-5BD1F693F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8106810">
              <a:off x="6880119" y="3433628"/>
              <a:ext cx="421472" cy="830578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C9FA1C7E-B0F7-4F1A-9F35-6F881394A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977708">
              <a:off x="7024401" y="3557285"/>
              <a:ext cx="490596" cy="472312"/>
            </a:xfrm>
            <a:prstGeom prst="rect">
              <a:avLst/>
            </a:prstGeom>
          </p:spPr>
        </p:pic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1899E742-F057-4F16-9FA5-75013C537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4932381">
              <a:off x="7040910" y="3453548"/>
              <a:ext cx="762972" cy="328223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70430349-0C4A-44CA-8AC0-A053B7B5E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6354074" y="2846048"/>
              <a:ext cx="354584" cy="364182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B6204F79-8A84-40FE-BB80-6ECBCA62DC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6491596" y="2911336"/>
              <a:ext cx="509272" cy="52305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E0D20EC2-0CD7-4362-A300-0C8525332E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 rot="4284721">
              <a:off x="6332913" y="3102521"/>
              <a:ext cx="347699" cy="35711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4" name="Picture 123">
              <a:extLst>
                <a:ext uri="{FF2B5EF4-FFF2-40B4-BE49-F238E27FC236}">
                  <a16:creationId xmlns:a16="http://schemas.microsoft.com/office/drawing/2014/main" id="{766284F5-7708-41C3-8784-D46D293C2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9875546">
              <a:off x="7035659" y="3523069"/>
              <a:ext cx="295850" cy="284824"/>
            </a:xfrm>
            <a:prstGeom prst="rect">
              <a:avLst/>
            </a:prstGeom>
          </p:spPr>
        </p:pic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72BB9B7A-EEC3-4623-BB3F-590750710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54321" y="2127101"/>
              <a:ext cx="566964" cy="566964"/>
            </a:xfrm>
            <a:prstGeom prst="rect">
              <a:avLst/>
            </a:prstGeom>
          </p:spPr>
        </p:pic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4020ECBE-C526-4F51-A3FA-A85A68F0F0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 rot="3735086">
              <a:off x="7097825" y="2291467"/>
              <a:ext cx="509272" cy="523058"/>
            </a:xfrm>
            <a:prstGeom prst="rect">
              <a:avLst/>
            </a:prstGeom>
            <a:effectLst/>
          </p:spPr>
        </p:pic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B4972BE8-FA8B-4F9D-B89F-539D669C6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 rot="19352910">
              <a:off x="6863400" y="2416814"/>
              <a:ext cx="566964" cy="566964"/>
            </a:xfrm>
            <a:prstGeom prst="rect">
              <a:avLst/>
            </a:prstGeom>
          </p:spPr>
        </p:pic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6E6D1F76-0147-4B63-ABFD-95A5A23AC911}"/>
                </a:ext>
              </a:extLst>
            </p:cNvPr>
            <p:cNvGrpSpPr/>
            <p:nvPr/>
          </p:nvGrpSpPr>
          <p:grpSpPr>
            <a:xfrm>
              <a:off x="5765719" y="1560609"/>
              <a:ext cx="599322" cy="779930"/>
              <a:chOff x="9358654" y="2582666"/>
              <a:chExt cx="1014265" cy="1116768"/>
            </a:xfrm>
          </p:grpSpPr>
          <p:pic>
            <p:nvPicPr>
              <p:cNvPr id="151" name="Picture 150">
                <a:extLst>
                  <a:ext uri="{FF2B5EF4-FFF2-40B4-BE49-F238E27FC236}">
                    <a16:creationId xmlns:a16="http://schemas.microsoft.com/office/drawing/2014/main" id="{C4EDAA8D-B811-446B-8CE0-AC40D44274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8106810">
                <a:off x="9756686" y="2682612"/>
                <a:ext cx="421472" cy="830578"/>
              </a:xfrm>
              <a:prstGeom prst="rect">
                <a:avLst/>
              </a:prstGeom>
            </p:spPr>
          </p:pic>
          <p:pic>
            <p:nvPicPr>
              <p:cNvPr id="152" name="Picture 151">
                <a:extLst>
                  <a:ext uri="{FF2B5EF4-FFF2-40B4-BE49-F238E27FC236}">
                    <a16:creationId xmlns:a16="http://schemas.microsoft.com/office/drawing/2014/main" id="{328691DF-18D4-4AF5-8C05-ECE0108BAF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977708">
                <a:off x="9349512" y="3217980"/>
                <a:ext cx="490596" cy="472312"/>
              </a:xfrm>
              <a:prstGeom prst="rect">
                <a:avLst/>
              </a:prstGeom>
            </p:spPr>
          </p:pic>
          <p:pic>
            <p:nvPicPr>
              <p:cNvPr id="153" name="Picture 152">
                <a:extLst>
                  <a:ext uri="{FF2B5EF4-FFF2-40B4-BE49-F238E27FC236}">
                    <a16:creationId xmlns:a16="http://schemas.microsoft.com/office/drawing/2014/main" id="{51B99D28-243E-4380-AB99-17CA07A231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4932381">
                <a:off x="9838643" y="2722415"/>
                <a:ext cx="607722" cy="328223"/>
              </a:xfrm>
              <a:prstGeom prst="rect">
                <a:avLst/>
              </a:prstGeom>
            </p:spPr>
          </p:pic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D67C6204-3AA2-44B4-BE8F-90CB9F5986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59" r="25659"/>
              <a:stretch/>
            </p:blipFill>
            <p:spPr>
              <a:xfrm>
                <a:off x="9513980" y="2868673"/>
                <a:ext cx="354584" cy="364182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55" name="Picture 154">
                <a:extLst>
                  <a:ext uri="{FF2B5EF4-FFF2-40B4-BE49-F238E27FC236}">
                    <a16:creationId xmlns:a16="http://schemas.microsoft.com/office/drawing/2014/main" id="{2FB2FBFF-C0C3-4764-8C0E-1A6B4D46CD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59" r="25659"/>
              <a:stretch/>
            </p:blipFill>
            <p:spPr>
              <a:xfrm>
                <a:off x="9651502" y="2933961"/>
                <a:ext cx="509272" cy="523058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56" name="Picture 155">
                <a:extLst>
                  <a:ext uri="{FF2B5EF4-FFF2-40B4-BE49-F238E27FC236}">
                    <a16:creationId xmlns:a16="http://schemas.microsoft.com/office/drawing/2014/main" id="{0DB9D5A5-EE57-4EED-8A8A-0B4E3E17C1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59" r="25659"/>
              <a:stretch/>
            </p:blipFill>
            <p:spPr>
              <a:xfrm rot="4284721">
                <a:off x="9568949" y="3095394"/>
                <a:ext cx="347699" cy="35711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57" name="Picture 156">
                <a:extLst>
                  <a:ext uri="{FF2B5EF4-FFF2-40B4-BE49-F238E27FC236}">
                    <a16:creationId xmlns:a16="http://schemas.microsoft.com/office/drawing/2014/main" id="{FC135664-3430-4E70-95D1-5D1C5E2460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9875546">
                <a:off x="9473143" y="3117281"/>
                <a:ext cx="295850" cy="284824"/>
              </a:xfrm>
              <a:prstGeom prst="rect">
                <a:avLst/>
              </a:prstGeom>
            </p:spPr>
          </p:pic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26AC405D-3064-459C-9D45-C47887A523EC}"/>
                  </a:ext>
                </a:extLst>
              </p:cNvPr>
              <p:cNvGrpSpPr/>
              <p:nvPr/>
            </p:nvGrpSpPr>
            <p:grpSpPr>
              <a:xfrm rot="8211468">
                <a:off x="9613250" y="2697562"/>
                <a:ext cx="759669" cy="856677"/>
                <a:chOff x="9446457" y="2736821"/>
                <a:chExt cx="759669" cy="856677"/>
              </a:xfrm>
            </p:grpSpPr>
            <p:pic>
              <p:nvPicPr>
                <p:cNvPr id="158" name="Picture 157">
                  <a:extLst>
                    <a:ext uri="{FF2B5EF4-FFF2-40B4-BE49-F238E27FC236}">
                      <a16:creationId xmlns:a16="http://schemas.microsoft.com/office/drawing/2014/main" id="{83231992-D80B-4008-9261-B7F1B37E68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9446457" y="2736821"/>
                  <a:ext cx="566964" cy="566964"/>
                </a:xfrm>
                <a:prstGeom prst="rect">
                  <a:avLst/>
                </a:prstGeom>
              </p:spPr>
            </p:pic>
            <p:pic>
              <p:nvPicPr>
                <p:cNvPr id="159" name="Picture 158">
                  <a:extLst>
                    <a:ext uri="{FF2B5EF4-FFF2-40B4-BE49-F238E27FC236}">
                      <a16:creationId xmlns:a16="http://schemas.microsoft.com/office/drawing/2014/main" id="{72C03951-A19B-49D4-A5FF-5FED239EC2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659" r="25659"/>
                <a:stretch/>
              </p:blipFill>
              <p:spPr>
                <a:xfrm rot="3735086">
                  <a:off x="9689961" y="2901187"/>
                  <a:ext cx="509272" cy="523058"/>
                </a:xfrm>
                <a:prstGeom prst="rect">
                  <a:avLst/>
                </a:prstGeom>
                <a:effectLst/>
              </p:spPr>
            </p:pic>
            <p:pic>
              <p:nvPicPr>
                <p:cNvPr id="160" name="Picture 159">
                  <a:extLst>
                    <a:ext uri="{FF2B5EF4-FFF2-40B4-BE49-F238E27FC236}">
                      <a16:creationId xmlns:a16="http://schemas.microsoft.com/office/drawing/2014/main" id="{E6AAD21E-2945-4622-ABB6-1190129884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 rot="19352910">
                  <a:off x="9455536" y="3026534"/>
                  <a:ext cx="566964" cy="566964"/>
                </a:xfrm>
                <a:prstGeom prst="rect">
                  <a:avLst/>
                </a:prstGeom>
              </p:spPr>
            </p:pic>
          </p:grpSp>
        </p:grpSp>
        <p:pic>
          <p:nvPicPr>
            <p:cNvPr id="164" name="Picture 163">
              <a:extLst>
                <a:ext uri="{FF2B5EF4-FFF2-40B4-BE49-F238E27FC236}">
                  <a16:creationId xmlns:a16="http://schemas.microsoft.com/office/drawing/2014/main" id="{5E4E3FD1-C26B-4A71-AA31-0987C5A7A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20999901">
              <a:off x="2498657" y="2077741"/>
              <a:ext cx="1040532" cy="95648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2D20545E-A4C8-4C4F-9DB4-A37136734B8D}"/>
              </a:ext>
            </a:extLst>
          </p:cNvPr>
          <p:cNvGrpSpPr/>
          <p:nvPr/>
        </p:nvGrpSpPr>
        <p:grpSpPr>
          <a:xfrm>
            <a:off x="6554055" y="1589519"/>
            <a:ext cx="2289484" cy="4059393"/>
            <a:chOff x="6524101" y="1182590"/>
            <a:chExt cx="2289484" cy="4059393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36715E00-454F-43C7-B695-1838C330BFAA}"/>
                </a:ext>
              </a:extLst>
            </p:cNvPr>
            <p:cNvSpPr/>
            <p:nvPr/>
          </p:nvSpPr>
          <p:spPr>
            <a:xfrm>
              <a:off x="7074840" y="3773401"/>
              <a:ext cx="1731818" cy="146858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6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93AA0D00-F10F-47AD-BFFA-70EB4BF4C7D8}"/>
                </a:ext>
              </a:extLst>
            </p:cNvPr>
            <p:cNvSpPr/>
            <p:nvPr/>
          </p:nvSpPr>
          <p:spPr>
            <a:xfrm>
              <a:off x="7074840" y="2872855"/>
              <a:ext cx="1731818" cy="900545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5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9880FB39-9B05-4C58-83BA-694CC2B256C8}"/>
                </a:ext>
              </a:extLst>
            </p:cNvPr>
            <p:cNvSpPr/>
            <p:nvPr/>
          </p:nvSpPr>
          <p:spPr>
            <a:xfrm>
              <a:off x="7067913" y="1397328"/>
              <a:ext cx="1731818" cy="37406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2</a:t>
              </a: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E7CF8505-A1B3-475E-BE30-E211C9928E9A}"/>
                </a:ext>
              </a:extLst>
            </p:cNvPr>
            <p:cNvSpPr/>
            <p:nvPr/>
          </p:nvSpPr>
          <p:spPr>
            <a:xfrm>
              <a:off x="7081767" y="1764487"/>
              <a:ext cx="1731818" cy="554183"/>
            </a:xfrm>
            <a:prstGeom prst="rect">
              <a:avLst/>
            </a:prstGeom>
            <a:solidFill>
              <a:srgbClr val="5E24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3</a:t>
              </a: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C830A8A-7C3A-431B-A6D5-3145CD636531}"/>
                </a:ext>
              </a:extLst>
            </p:cNvPr>
            <p:cNvSpPr/>
            <p:nvPr/>
          </p:nvSpPr>
          <p:spPr>
            <a:xfrm>
              <a:off x="7074840" y="2318671"/>
              <a:ext cx="1731818" cy="554183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4</a:t>
              </a: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FFFEDE6E-0E58-4542-B3FE-F6E979C9FC29}"/>
                </a:ext>
              </a:extLst>
            </p:cNvPr>
            <p:cNvSpPr/>
            <p:nvPr/>
          </p:nvSpPr>
          <p:spPr>
            <a:xfrm>
              <a:off x="7067913" y="1182590"/>
              <a:ext cx="1731818" cy="214745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EDE7D5"/>
                  </a:solidFill>
                  <a:latin typeface="Rockwell" panose="02060603020205020403" pitchFamily="18" charset="0"/>
                </a:rPr>
                <a:t>1</a:t>
              </a:r>
            </a:p>
          </p:txBody>
        </p: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92AA71B-B635-4FD3-836E-8CAF349C6138}"/>
                </a:ext>
              </a:extLst>
            </p:cNvPr>
            <p:cNvCxnSpPr/>
            <p:nvPr/>
          </p:nvCxnSpPr>
          <p:spPr>
            <a:xfrm>
              <a:off x="6586433" y="1182590"/>
              <a:ext cx="0" cy="405939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Isosceles Triangle 138">
              <a:extLst>
                <a:ext uri="{FF2B5EF4-FFF2-40B4-BE49-F238E27FC236}">
                  <a16:creationId xmlns:a16="http://schemas.microsoft.com/office/drawing/2014/main" id="{D059089B-2BCC-45D6-ABB5-0E6FC9ECE3F4}"/>
                </a:ext>
              </a:extLst>
            </p:cNvPr>
            <p:cNvSpPr/>
            <p:nvPr/>
          </p:nvSpPr>
          <p:spPr>
            <a:xfrm rot="5400000">
              <a:off x="6562208" y="1896088"/>
              <a:ext cx="290946" cy="367159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EDE7D5"/>
                </a:solidFill>
                <a:latin typeface="Rockwell" panose="02060603020205020403" pitchFamily="18" charset="0"/>
              </a:endParaRPr>
            </a:p>
          </p:txBody>
        </p:sp>
      </p:grpSp>
      <p:pic>
        <p:nvPicPr>
          <p:cNvPr id="106" name="Picture 105">
            <a:extLst>
              <a:ext uri="{FF2B5EF4-FFF2-40B4-BE49-F238E27FC236}">
                <a16:creationId xmlns:a16="http://schemas.microsoft.com/office/drawing/2014/main" id="{BDD3D10B-06A2-4CED-8838-B13454987F6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778" y="129862"/>
            <a:ext cx="1192480" cy="1192480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D6E8B43C-A70B-4902-A432-53B408D5B8D0}"/>
              </a:ext>
            </a:extLst>
          </p:cNvPr>
          <p:cNvSpPr txBox="1"/>
          <p:nvPr/>
        </p:nvSpPr>
        <p:spPr>
          <a:xfrm>
            <a:off x="7030551" y="5947229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X’s Turn! 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BCB4DF3-2ED2-48E4-BC30-5EC638284FA0}"/>
              </a:ext>
            </a:extLst>
          </p:cNvPr>
          <p:cNvSpPr txBox="1"/>
          <p:nvPr/>
        </p:nvSpPr>
        <p:spPr>
          <a:xfrm>
            <a:off x="9262713" y="5947229"/>
            <a:ext cx="191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X rolled </a:t>
            </a:r>
            <a:r>
              <a:rPr lang="en-US" b="1" dirty="0"/>
              <a:t>1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A63153DA-7755-490F-B712-5A6418086699}"/>
              </a:ext>
            </a:extLst>
          </p:cNvPr>
          <p:cNvSpPr txBox="1"/>
          <p:nvPr/>
        </p:nvSpPr>
        <p:spPr>
          <a:xfrm>
            <a:off x="9453790" y="5447783"/>
            <a:ext cx="1533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X won!</a:t>
            </a:r>
            <a:endParaRPr lang="en-US" b="1" dirty="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35754099-321F-4A2E-8BFE-240F5C56809F}"/>
              </a:ext>
            </a:extLst>
          </p:cNvPr>
          <p:cNvSpPr txBox="1"/>
          <p:nvPr/>
        </p:nvSpPr>
        <p:spPr>
          <a:xfrm>
            <a:off x="9478246" y="6433067"/>
            <a:ext cx="1533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 X won!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55043B-F750-4CDE-925F-5D1DDAEF234D}"/>
              </a:ext>
            </a:extLst>
          </p:cNvPr>
          <p:cNvSpPr txBox="1"/>
          <p:nvPr/>
        </p:nvSpPr>
        <p:spPr>
          <a:xfrm>
            <a:off x="-3093115" y="2497250"/>
            <a:ext cx="235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Snakes vs </a:t>
            </a:r>
            <a:r>
              <a:rPr lang="en-US" dirty="0" err="1"/>
              <a:t>kabootars</a:t>
            </a:r>
            <a:r>
              <a:rPr lang="en-US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748F94-C803-41E1-BCBE-E45A21996A12}"/>
              </a:ext>
            </a:extLst>
          </p:cNvPr>
          <p:cNvSpPr/>
          <p:nvPr/>
        </p:nvSpPr>
        <p:spPr>
          <a:xfrm>
            <a:off x="1293894" y="1209088"/>
            <a:ext cx="6692686" cy="434687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NARRATIVE SCREEN</a:t>
            </a:r>
          </a:p>
        </p:txBody>
      </p:sp>
    </p:spTree>
    <p:extLst>
      <p:ext uri="{BB962C8B-B14F-4D97-AF65-F5344CB8AC3E}">
        <p14:creationId xmlns:p14="http://schemas.microsoft.com/office/powerpoint/2010/main" val="1278112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898141-374E-4CF3-8510-6CFF6DA51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976" y="429791"/>
            <a:ext cx="2152950" cy="895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A5E5D1-F669-48F6-904D-AFAD33499A70}"/>
              </a:ext>
            </a:extLst>
          </p:cNvPr>
          <p:cNvSpPr txBox="1"/>
          <p:nvPr/>
        </p:nvSpPr>
        <p:spPr>
          <a:xfrm>
            <a:off x="324465" y="1002890"/>
            <a:ext cx="75659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Good </a:t>
            </a:r>
            <a:r>
              <a:rPr lang="en-US" dirty="0" err="1"/>
              <a:t>Kabootar</a:t>
            </a:r>
            <a:r>
              <a:rPr lang="en-US" dirty="0"/>
              <a:t>, Bad </a:t>
            </a:r>
            <a:r>
              <a:rPr lang="en-US" dirty="0" err="1"/>
              <a:t>Kabootar</a:t>
            </a:r>
            <a:endParaRPr lang="en-US" dirty="0"/>
          </a:p>
          <a:p>
            <a:r>
              <a:rPr lang="en-US" dirty="0"/>
              <a:t>(GKBK)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Good </a:t>
            </a:r>
            <a:r>
              <a:rPr lang="en-US" dirty="0" err="1"/>
              <a:t>Kabootar</a:t>
            </a:r>
            <a:r>
              <a:rPr lang="en-US" dirty="0"/>
              <a:t>; </a:t>
            </a:r>
            <a:r>
              <a:rPr lang="en-US" dirty="0" err="1"/>
              <a:t>Habootar</a:t>
            </a:r>
            <a:r>
              <a:rPr lang="en-US" dirty="0"/>
              <a:t> and it flies you high on world class positions / flies you over the bar</a:t>
            </a:r>
          </a:p>
          <a:p>
            <a:endParaRPr lang="en-US" dirty="0"/>
          </a:p>
          <a:p>
            <a:r>
              <a:rPr lang="en-US" dirty="0"/>
              <a:t>Bad </a:t>
            </a:r>
            <a:r>
              <a:rPr lang="en-US" dirty="0" err="1"/>
              <a:t>kabootar</a:t>
            </a:r>
            <a:r>
              <a:rPr lang="en-US" dirty="0"/>
              <a:t>; whines &amp; poops and sends you to the rest room</a:t>
            </a:r>
          </a:p>
        </p:txBody>
      </p:sp>
    </p:spTree>
    <p:extLst>
      <p:ext uri="{BB962C8B-B14F-4D97-AF65-F5344CB8AC3E}">
        <p14:creationId xmlns:p14="http://schemas.microsoft.com/office/powerpoint/2010/main" val="1171794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ACE2E-B226-469E-9185-3C6F8E487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963" y="-164419"/>
            <a:ext cx="8171330" cy="1325563"/>
          </a:xfrm>
        </p:spPr>
        <p:txBody>
          <a:bodyPr/>
          <a:lstStyle/>
          <a:p>
            <a:r>
              <a:rPr lang="en-US" dirty="0"/>
              <a:t>We need: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603D2-3F0C-4AE2-9757-1982BCAD8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161144"/>
            <a:ext cx="9144001" cy="5696856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Menu</a:t>
            </a:r>
          </a:p>
          <a:p>
            <a:pPr lvl="1"/>
            <a:r>
              <a:rPr lang="en-US" sz="1400" dirty="0"/>
              <a:t>Start button</a:t>
            </a:r>
          </a:p>
          <a:p>
            <a:pPr lvl="1"/>
            <a:r>
              <a:rPr lang="en-US" sz="1400" dirty="0"/>
              <a:t>Help button + gives some context</a:t>
            </a:r>
          </a:p>
          <a:p>
            <a:pPr lvl="1"/>
            <a:r>
              <a:rPr lang="en-US" sz="1400" dirty="0"/>
              <a:t>Cool pigeon image + other graphics?</a:t>
            </a:r>
          </a:p>
          <a:p>
            <a:r>
              <a:rPr lang="en-US" sz="1600" dirty="0"/>
              <a:t>Game-screen:</a:t>
            </a:r>
          </a:p>
          <a:p>
            <a:pPr lvl="1"/>
            <a:r>
              <a:rPr lang="en-US" sz="1400" dirty="0" err="1"/>
              <a:t>Blit</a:t>
            </a:r>
            <a:r>
              <a:rPr lang="en-US" sz="1400" dirty="0"/>
              <a:t> Board (different sizes – potential extra feature)</a:t>
            </a:r>
          </a:p>
          <a:p>
            <a:pPr lvl="2"/>
            <a:r>
              <a:rPr lang="en-US" sz="1100" dirty="0" err="1"/>
              <a:t>Blit</a:t>
            </a:r>
            <a:r>
              <a:rPr lang="en-US" sz="1100" dirty="0"/>
              <a:t> each box with text – consider how to </a:t>
            </a:r>
            <a:r>
              <a:rPr lang="en-US" sz="1100" dirty="0" err="1"/>
              <a:t>blit</a:t>
            </a:r>
            <a:r>
              <a:rPr lang="en-US" sz="1100" dirty="0"/>
              <a:t> – make sure it’s scalable, easy to use, low space-time complexity (//Overlay data on 10*10 grid)</a:t>
            </a:r>
          </a:p>
          <a:p>
            <a:pPr lvl="2"/>
            <a:r>
              <a:rPr lang="en-US" sz="1100" dirty="0" err="1"/>
              <a:t>Blit</a:t>
            </a:r>
            <a:r>
              <a:rPr lang="en-US" sz="1100" dirty="0"/>
              <a:t> each </a:t>
            </a:r>
            <a:r>
              <a:rPr lang="en-US" sz="1100" dirty="0" err="1"/>
              <a:t>Khabootar’s</a:t>
            </a:r>
            <a:r>
              <a:rPr lang="en-US" sz="1100" dirty="0"/>
              <a:t> poop, </a:t>
            </a:r>
            <a:r>
              <a:rPr lang="en-US" sz="1100" dirty="0" err="1"/>
              <a:t>habootar</a:t>
            </a:r>
            <a:r>
              <a:rPr lang="en-US" sz="1100" dirty="0"/>
              <a:t>, and player character (</a:t>
            </a:r>
            <a:r>
              <a:rPr lang="en-US" sz="1100" dirty="0" err="1"/>
              <a:t>upto</a:t>
            </a:r>
            <a:r>
              <a:rPr lang="en-US" sz="1100" dirty="0"/>
              <a:t> 4 characters?)</a:t>
            </a:r>
          </a:p>
          <a:p>
            <a:pPr lvl="1"/>
            <a:r>
              <a:rPr lang="en-US" sz="1400" b="1" dirty="0"/>
              <a:t>Animated movement back to nearest piece?</a:t>
            </a:r>
          </a:p>
          <a:p>
            <a:pPr lvl="1"/>
            <a:r>
              <a:rPr lang="en-US" sz="1400" b="1" dirty="0"/>
              <a:t>Animated movement of </a:t>
            </a:r>
            <a:r>
              <a:rPr lang="en-US" sz="1400" b="1" strike="sngStrike" dirty="0"/>
              <a:t>Murtaza the birdkeeper </a:t>
            </a:r>
            <a:r>
              <a:rPr lang="en-US" sz="1400" b="1" dirty="0" err="1"/>
              <a:t>Habootar</a:t>
            </a:r>
            <a:r>
              <a:rPr lang="en-US" sz="1400" b="1" dirty="0"/>
              <a:t> crossing the screen when you get a ladder?</a:t>
            </a:r>
          </a:p>
          <a:p>
            <a:pPr lvl="1"/>
            <a:r>
              <a:rPr lang="en-US" sz="1400" b="1" dirty="0"/>
              <a:t>Animated kismet </a:t>
            </a:r>
            <a:r>
              <a:rPr lang="en-US" sz="1400" b="1" dirty="0" err="1"/>
              <a:t>waala</a:t>
            </a:r>
            <a:r>
              <a:rPr lang="en-US" sz="1400" b="1" dirty="0"/>
              <a:t> function </a:t>
            </a:r>
          </a:p>
          <a:p>
            <a:pPr lvl="2"/>
            <a:r>
              <a:rPr lang="en-US" sz="1100" dirty="0"/>
              <a:t>set of bars (probably needs better visuals)</a:t>
            </a:r>
          </a:p>
          <a:p>
            <a:pPr lvl="2"/>
            <a:r>
              <a:rPr lang="en-US" sz="1100" dirty="0"/>
              <a:t>With text and moving pointer</a:t>
            </a:r>
          </a:p>
          <a:p>
            <a:pPr lvl="1"/>
            <a:r>
              <a:rPr lang="en-US" sz="1400" dirty="0"/>
              <a:t>We might need more elements to make the gameboard visually interesting – add “scenic spots on this 10x10 campus” (from </a:t>
            </a:r>
            <a:r>
              <a:rPr lang="en-US" sz="1400" dirty="0" err="1"/>
              <a:t>Sudais’s</a:t>
            </a:r>
            <a:r>
              <a:rPr lang="en-US" sz="1400" dirty="0"/>
              <a:t> link) + maybe big events in HU exp. on spots too + Rahim bhai stall etc. </a:t>
            </a:r>
            <a:r>
              <a:rPr lang="en-US" sz="1400" b="1" dirty="0"/>
              <a:t>?</a:t>
            </a:r>
          </a:p>
          <a:p>
            <a:r>
              <a:rPr lang="en-US" sz="1600" dirty="0"/>
              <a:t>Win/Lose screen + message</a:t>
            </a:r>
          </a:p>
          <a:p>
            <a:pPr lvl="1"/>
            <a:r>
              <a:rPr lang="en-US" sz="1400" dirty="0"/>
              <a:t>Win: congratulations certificate – congratulations – you’ve gotten the next best thing to HU in COVID (</a:t>
            </a:r>
            <a:r>
              <a:rPr lang="en-US" sz="1400" dirty="0" err="1"/>
              <a:t>Habootar</a:t>
            </a:r>
            <a:r>
              <a:rPr lang="en-US" sz="1400" dirty="0"/>
              <a:t> edition) </a:t>
            </a:r>
          </a:p>
          <a:p>
            <a:pPr lvl="1"/>
            <a:r>
              <a:rPr lang="en-US" sz="1400" dirty="0"/>
              <a:t>Lose: loser, noob – quit whining  / conduct letter / Outlook themed message – bet you couldn’t leave your whining </a:t>
            </a:r>
            <a:r>
              <a:rPr lang="en-US" sz="1400" dirty="0" err="1"/>
              <a:t>Khabootarness</a:t>
            </a:r>
            <a:r>
              <a:rPr lang="en-US" sz="1400" dirty="0"/>
              <a:t> behind. </a:t>
            </a:r>
            <a:r>
              <a:rPr lang="en-US" sz="1400" dirty="0">
                <a:sym typeface="Wingdings" panose="05000000000000000000" pitchFamily="2" charset="2"/>
              </a:rPr>
              <a:t></a:t>
            </a:r>
          </a:p>
          <a:p>
            <a:pPr lvl="1"/>
            <a:r>
              <a:rPr lang="en-US" sz="1400" dirty="0">
                <a:sym typeface="Wingdings" panose="05000000000000000000" pitchFamily="2" charset="2"/>
              </a:rPr>
              <a:t>Retry button / go back to main menu </a:t>
            </a:r>
            <a:r>
              <a:rPr lang="en-US" sz="1400" b="1" dirty="0">
                <a:sym typeface="Wingdings" panose="05000000000000000000" pitchFamily="2" charset="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201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498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DE6787-E6DA-479D-B39A-97BDAD34A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76" y="392587"/>
            <a:ext cx="2781688" cy="34771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849F3B-26E5-4063-B0E5-8D8ED2B46621}"/>
              </a:ext>
            </a:extLst>
          </p:cNvPr>
          <p:cNvSpPr txBox="1"/>
          <p:nvPr/>
        </p:nvSpPr>
        <p:spPr>
          <a:xfrm>
            <a:off x="471949" y="4350774"/>
            <a:ext cx="31709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No-name-yet: equally sized rectangles/selection areas.</a:t>
            </a:r>
          </a:p>
          <a:p>
            <a:endParaRPr lang="en-US" dirty="0"/>
          </a:p>
          <a:p>
            <a:r>
              <a:rPr lang="en-US" dirty="0"/>
              <a:t>Spinning wheel…</a:t>
            </a:r>
          </a:p>
          <a:p>
            <a:r>
              <a:rPr lang="en-US" dirty="0" err="1"/>
              <a:t>Blit</a:t>
            </a:r>
            <a:r>
              <a:rPr lang="en-US" dirty="0"/>
              <a:t> on the screen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48EE14-0C82-4B19-9DFF-2A64679CDAF4}"/>
              </a:ext>
            </a:extLst>
          </p:cNvPr>
          <p:cNvSpPr txBox="1"/>
          <p:nvPr/>
        </p:nvSpPr>
        <p:spPr>
          <a:xfrm>
            <a:off x="4055807" y="1843548"/>
            <a:ext cx="3170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Kismat function: also has 0, ⇒ poop </a:t>
            </a:r>
            <a:r>
              <a:rPr lang="en-US" dirty="0" err="1"/>
              <a:t>giri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4849D1-9F53-4700-BC54-D41E6441DE09}"/>
              </a:ext>
            </a:extLst>
          </p:cNvPr>
          <p:cNvSpPr txBox="1"/>
          <p:nvPr/>
        </p:nvSpPr>
        <p:spPr>
          <a:xfrm>
            <a:off x="9335729" y="1958937"/>
            <a:ext cx="3170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 boxes – not really interested.</a:t>
            </a:r>
          </a:p>
        </p:txBody>
      </p:sp>
    </p:spTree>
    <p:extLst>
      <p:ext uri="{BB962C8B-B14F-4D97-AF65-F5344CB8AC3E}">
        <p14:creationId xmlns:p14="http://schemas.microsoft.com/office/powerpoint/2010/main" val="2787694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24000" y="1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1" y="1"/>
            <a:ext cx="3654612" cy="4575348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2400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F8020C-60BB-4357-8207-13221A99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20952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2BFCFE-FD78-4EDF-BEFE-CC444DC5F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3300" y="0"/>
            <a:ext cx="122013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1" descr="Top view of the earth from outer space">
            <a:extLst>
              <a:ext uri="{FF2B5EF4-FFF2-40B4-BE49-F238E27FC236}">
                <a16:creationId xmlns:a16="http://schemas.microsoft.com/office/drawing/2014/main" id="{EFB81919-2A01-4F49-A4FB-6DE9A362CA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8682"/>
          <a:stretch/>
        </p:blipFill>
        <p:spPr>
          <a:xfrm>
            <a:off x="-1530250" y="10"/>
            <a:ext cx="12198250" cy="626588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AE72DA6-F609-4537-9EE4-D12F65EC7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0250" y="6244106"/>
            <a:ext cx="12198250" cy="6295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5327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24000" y="1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1" y="1"/>
            <a:ext cx="3654612" cy="4575348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E61FBD7-E37C-4B38-BE44-A6D4978D7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2400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F8020C-60BB-4357-8207-13221A99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20952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2BFCFE-FD78-4EDF-BEFE-CC444DC5F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3300" y="0"/>
            <a:ext cx="122013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1" descr="Top view of the earth from outer space">
            <a:extLst>
              <a:ext uri="{FF2B5EF4-FFF2-40B4-BE49-F238E27FC236}">
                <a16:creationId xmlns:a16="http://schemas.microsoft.com/office/drawing/2014/main" id="{EFB81919-2A01-4F49-A4FB-6DE9A362CA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8682"/>
          <a:stretch/>
        </p:blipFill>
        <p:spPr>
          <a:xfrm>
            <a:off x="-1530250" y="10"/>
            <a:ext cx="12198250" cy="626588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AE72DA6-F609-4537-9EE4-D12F65EC7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0250" y="6244106"/>
            <a:ext cx="12198250" cy="6295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B35F0D-E3B5-44C0-A411-776523C6DB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31502">
            <a:off x="-1105772" y="1038903"/>
            <a:ext cx="4340316" cy="26143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6276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F5281C9-B1B5-40A9-90B5-3E5F12D89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35" y="723522"/>
            <a:ext cx="8983329" cy="541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276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5F7383F-EAD2-4A14-A9E9-07013C65B7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616" y="1471346"/>
            <a:ext cx="2467142" cy="2151964"/>
          </a:xfrm>
          <a:prstGeom prst="rect">
            <a:avLst/>
          </a:prstGeom>
        </p:spPr>
      </p:pic>
      <p:pic>
        <p:nvPicPr>
          <p:cNvPr id="5" name="Graphic 4" descr="Sparrow">
            <a:extLst>
              <a:ext uri="{FF2B5EF4-FFF2-40B4-BE49-F238E27FC236}">
                <a16:creationId xmlns:a16="http://schemas.microsoft.com/office/drawing/2014/main" id="{993AC74A-6EC0-4FDD-AB13-92F02BB1C8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98801" y="3839990"/>
            <a:ext cx="914400" cy="914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92555E-AF34-4FDE-BE85-A17C3E0FE5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813" y="524192"/>
            <a:ext cx="3815248" cy="33157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FB8C25-980E-4EEE-8C3B-2D574056CEB8}"/>
              </a:ext>
            </a:extLst>
          </p:cNvPr>
          <p:cNvSpPr txBox="1"/>
          <p:nvPr/>
        </p:nvSpPr>
        <p:spPr>
          <a:xfrm>
            <a:off x="5304453" y="4475019"/>
            <a:ext cx="2540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 </a:t>
            </a:r>
            <a:r>
              <a:rPr lang="en-US" dirty="0" err="1"/>
              <a:t>Sneks</a:t>
            </a:r>
            <a:r>
              <a:rPr lang="en-US" dirty="0"/>
              <a:t> &amp; </a:t>
            </a:r>
            <a:r>
              <a:rPr lang="en-US" dirty="0" err="1"/>
              <a:t>Kabootars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7692C8-9680-4397-B55E-1D65083F7ACE}"/>
              </a:ext>
            </a:extLst>
          </p:cNvPr>
          <p:cNvSpPr txBox="1"/>
          <p:nvPr/>
        </p:nvSpPr>
        <p:spPr>
          <a:xfrm>
            <a:off x="5304453" y="4015543"/>
            <a:ext cx="175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Haettenschweiler" panose="020B0706040902060204" pitchFamily="34" charset="0"/>
              </a:rPr>
              <a:t>HU </a:t>
            </a:r>
            <a:r>
              <a:rPr lang="en-US" i="1" dirty="0" err="1">
                <a:latin typeface="Haettenschweiler" panose="020B0706040902060204" pitchFamily="34" charset="0"/>
              </a:rPr>
              <a:t>Sneks</a:t>
            </a:r>
            <a:r>
              <a:rPr lang="en-US" i="1" dirty="0">
                <a:latin typeface="Haettenschweiler" panose="020B0706040902060204" pitchFamily="34" charset="0"/>
              </a:rPr>
              <a:t> &amp; </a:t>
            </a:r>
            <a:r>
              <a:rPr lang="en-US" i="1" dirty="0" err="1">
                <a:latin typeface="Haettenschweiler" panose="020B0706040902060204" pitchFamily="34" charset="0"/>
              </a:rPr>
              <a:t>Kabootars</a:t>
            </a:r>
            <a:endParaRPr lang="en-US" i="1" dirty="0">
              <a:latin typeface="Haettenschweiler" panose="020B070604090206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5187F6-BE4C-40E9-9BA3-7F0531681BD8}"/>
              </a:ext>
            </a:extLst>
          </p:cNvPr>
          <p:cNvSpPr txBox="1"/>
          <p:nvPr/>
        </p:nvSpPr>
        <p:spPr>
          <a:xfrm>
            <a:off x="5304453" y="3646211"/>
            <a:ext cx="1879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Rockwell Condensed" panose="02060603050405020104" pitchFamily="18" charset="0"/>
              </a:rPr>
              <a:t>HU </a:t>
            </a:r>
            <a:r>
              <a:rPr lang="en-US" i="1" dirty="0" err="1">
                <a:latin typeface="Rockwell Condensed" panose="02060603050405020104" pitchFamily="18" charset="0"/>
              </a:rPr>
              <a:t>Sneks</a:t>
            </a:r>
            <a:r>
              <a:rPr lang="en-US" i="1" dirty="0">
                <a:latin typeface="Rockwell Condensed" panose="02060603050405020104" pitchFamily="18" charset="0"/>
              </a:rPr>
              <a:t> &amp; </a:t>
            </a:r>
            <a:r>
              <a:rPr lang="en-US" i="1" dirty="0" err="1">
                <a:latin typeface="Rockwell Condensed" panose="02060603050405020104" pitchFamily="18" charset="0"/>
              </a:rPr>
              <a:t>Kabootars</a:t>
            </a:r>
            <a:endParaRPr lang="en-US" i="1" dirty="0">
              <a:latin typeface="Rockwell Condensed" panose="020606030504050201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874352-199C-4470-B144-4969C45E2C69}"/>
              </a:ext>
            </a:extLst>
          </p:cNvPr>
          <p:cNvSpPr txBox="1"/>
          <p:nvPr/>
        </p:nvSpPr>
        <p:spPr>
          <a:xfrm>
            <a:off x="5304453" y="4934778"/>
            <a:ext cx="2371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Sneks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Kabootars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59FE98-4EE0-488D-9DA0-E69F99066E45}"/>
              </a:ext>
            </a:extLst>
          </p:cNvPr>
          <p:cNvSpPr txBox="1"/>
          <p:nvPr/>
        </p:nvSpPr>
        <p:spPr>
          <a:xfrm>
            <a:off x="5304453" y="5394537"/>
            <a:ext cx="219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Bahnschrift Light SemiCondensed" panose="020B0502040204020203" pitchFamily="34" charset="0"/>
                <a:cs typeface="Times New Roman" panose="02020603050405020304" pitchFamily="18" charset="0"/>
              </a:rPr>
              <a:t>HU </a:t>
            </a:r>
            <a:r>
              <a:rPr lang="en-US" b="1" i="1" dirty="0" err="1">
                <a:latin typeface="Bahnschrift Light SemiCondensed" panose="020B0502040204020203" pitchFamily="34" charset="0"/>
                <a:cs typeface="Times New Roman" panose="02020603050405020304" pitchFamily="18" charset="0"/>
              </a:rPr>
              <a:t>Sneks</a:t>
            </a:r>
            <a:r>
              <a:rPr lang="en-US" b="1" i="1" dirty="0">
                <a:latin typeface="Bahnschrift Light SemiCondensed" panose="020B0502040204020203" pitchFamily="34" charset="0"/>
                <a:cs typeface="Times New Roman" panose="02020603050405020304" pitchFamily="18" charset="0"/>
              </a:rPr>
              <a:t> &amp; </a:t>
            </a:r>
            <a:r>
              <a:rPr lang="en-US" b="1" i="1" dirty="0" err="1">
                <a:latin typeface="Bahnschrift Light SemiCondensed" panose="020B0502040204020203" pitchFamily="34" charset="0"/>
                <a:cs typeface="Times New Roman" panose="02020603050405020304" pitchFamily="18" charset="0"/>
              </a:rPr>
              <a:t>Kabootars</a:t>
            </a:r>
            <a:endParaRPr lang="en-US" b="1" i="1" dirty="0">
              <a:latin typeface="Bahnschrift Light Semi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706537-9D07-4C3E-ACC4-E8C179E60BDC}"/>
              </a:ext>
            </a:extLst>
          </p:cNvPr>
          <p:cNvSpPr txBox="1"/>
          <p:nvPr/>
        </p:nvSpPr>
        <p:spPr>
          <a:xfrm>
            <a:off x="5304452" y="5854296"/>
            <a:ext cx="2396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Ink Free" panose="03080402000500000000" pitchFamily="66" charset="0"/>
                <a:cs typeface="Times New Roman" panose="02020603050405020304" pitchFamily="18" charset="0"/>
              </a:rPr>
              <a:t>HU </a:t>
            </a:r>
            <a:r>
              <a:rPr lang="en-US" b="1" i="1" dirty="0" err="1">
                <a:latin typeface="Ink Free" panose="03080402000500000000" pitchFamily="66" charset="0"/>
                <a:cs typeface="Times New Roman" panose="02020603050405020304" pitchFamily="18" charset="0"/>
              </a:rPr>
              <a:t>Sneks</a:t>
            </a:r>
            <a:r>
              <a:rPr lang="en-US" b="1" i="1" dirty="0">
                <a:latin typeface="Ink Free" panose="03080402000500000000" pitchFamily="66" charset="0"/>
                <a:cs typeface="Times New Roman" panose="02020603050405020304" pitchFamily="18" charset="0"/>
              </a:rPr>
              <a:t> &amp; </a:t>
            </a:r>
            <a:r>
              <a:rPr lang="en-US" b="1" i="1" dirty="0" err="1">
                <a:latin typeface="Ink Free" panose="03080402000500000000" pitchFamily="66" charset="0"/>
                <a:cs typeface="Times New Roman" panose="02020603050405020304" pitchFamily="18" charset="0"/>
              </a:rPr>
              <a:t>Kabootars</a:t>
            </a:r>
            <a:endParaRPr lang="en-US" b="1" i="1" dirty="0">
              <a:latin typeface="Ink Free" panose="03080402000500000000" pitchFamily="66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AE1BA9-A657-4973-B20A-032F937EF5B4}"/>
              </a:ext>
            </a:extLst>
          </p:cNvPr>
          <p:cNvSpPr txBox="1"/>
          <p:nvPr/>
        </p:nvSpPr>
        <p:spPr>
          <a:xfrm>
            <a:off x="5304452" y="6313772"/>
            <a:ext cx="2253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Rockwell Condensed" panose="02060603050405020104" pitchFamily="18" charset="0"/>
                <a:cs typeface="Times New Roman" panose="02020603050405020304" pitchFamily="18" charset="0"/>
              </a:rPr>
              <a:t>HU </a:t>
            </a:r>
            <a:r>
              <a:rPr lang="en-US" b="1" i="1" dirty="0" err="1">
                <a:latin typeface="Rockwell Condensed" panose="02060603050405020104" pitchFamily="18" charset="0"/>
                <a:cs typeface="Times New Roman" panose="02020603050405020304" pitchFamily="18" charset="0"/>
              </a:rPr>
              <a:t>Sneks</a:t>
            </a:r>
            <a:r>
              <a:rPr lang="en-US" b="1" i="1" dirty="0">
                <a:latin typeface="Rockwell Condensed" panose="02060603050405020104" pitchFamily="18" charset="0"/>
                <a:cs typeface="Times New Roman" panose="02020603050405020304" pitchFamily="18" charset="0"/>
              </a:rPr>
              <a:t> &amp; </a:t>
            </a:r>
            <a:r>
              <a:rPr lang="en-US" b="1" i="1" dirty="0" err="1">
                <a:latin typeface="Rockwell Condensed" panose="02060603050405020104" pitchFamily="18" charset="0"/>
                <a:cs typeface="Times New Roman" panose="02020603050405020304" pitchFamily="18" charset="0"/>
              </a:rPr>
              <a:t>Kabootars</a:t>
            </a:r>
            <a:endParaRPr lang="en-US" b="1" i="1" dirty="0">
              <a:latin typeface="Rockwell Condensed" panose="020606030504050201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D2546E-9569-45D9-8EF3-FECDDE3AC839}"/>
              </a:ext>
            </a:extLst>
          </p:cNvPr>
          <p:cNvSpPr txBox="1"/>
          <p:nvPr/>
        </p:nvSpPr>
        <p:spPr>
          <a:xfrm>
            <a:off x="5304452" y="3276879"/>
            <a:ext cx="2700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</a:t>
            </a:r>
            <a:r>
              <a:rPr lang="en-US" b="1" i="1" dirty="0">
                <a:latin typeface="Elephant" panose="02020904090505020303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Chiller" panose="04020404031007020602" pitchFamily="82" charset="0"/>
                <a:cs typeface="Times New Roman" panose="02020603050405020304" pitchFamily="18" charset="0"/>
              </a:rPr>
              <a:t>SNaKeS</a:t>
            </a:r>
            <a:r>
              <a:rPr lang="en-US" b="1" i="1" dirty="0">
                <a:latin typeface="Elephant" panose="02020904090505020303" pitchFamily="18" charset="0"/>
                <a:cs typeface="Times New Roman" panose="02020603050405020304" pitchFamily="18" charset="0"/>
              </a:rPr>
              <a:t>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b="1" i="1" dirty="0">
                <a:latin typeface="Elephant" panose="0202090409050502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Elephant" panose="02020904090505020303" pitchFamily="18" charset="0"/>
                <a:cs typeface="Times New Roman" panose="02020603050405020304" pitchFamily="18" charset="0"/>
              </a:rPr>
              <a:t>Kabootars</a:t>
            </a:r>
            <a:endParaRPr lang="en-US" b="1" dirty="0">
              <a:latin typeface="Elephant" panose="020209040905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3BDB09-2885-44E3-BE06-9711BEC25DB1}"/>
              </a:ext>
            </a:extLst>
          </p:cNvPr>
          <p:cNvSpPr txBox="1"/>
          <p:nvPr/>
        </p:nvSpPr>
        <p:spPr>
          <a:xfrm>
            <a:off x="5304452" y="2907547"/>
            <a:ext cx="2983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</a:t>
            </a:r>
            <a:r>
              <a:rPr lang="en-US" b="1" i="1" dirty="0">
                <a:latin typeface="Elephant" panose="02020904090505020303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/>
              <a:t>SNaKeS</a:t>
            </a:r>
            <a:r>
              <a:rPr lang="en-US" b="1" i="1" dirty="0">
                <a:latin typeface="Elephant" panose="02020904090505020303" pitchFamily="18" charset="0"/>
                <a:cs typeface="Times New Roman" panose="02020603050405020304" pitchFamily="18" charset="0"/>
              </a:rPr>
              <a:t>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b="1" i="1" dirty="0">
                <a:latin typeface="Elephant" panose="02020904090505020303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Elephant" panose="02020904090505020303" pitchFamily="18" charset="0"/>
                <a:cs typeface="Times New Roman" panose="02020603050405020304" pitchFamily="18" charset="0"/>
              </a:rPr>
              <a:t>Kabootars</a:t>
            </a:r>
            <a:endParaRPr lang="en-US" b="1" dirty="0">
              <a:latin typeface="Elephant" panose="02020904090505020303" pitchFamily="18" charset="0"/>
              <a:cs typeface="Times New Roman" panose="02020603050405020304" pitchFamily="18" charset="0"/>
            </a:endParaRPr>
          </a:p>
        </p:txBody>
      </p:sp>
      <p:pic>
        <p:nvPicPr>
          <p:cNvPr id="27" name="Graphic 26" descr="Toilet">
            <a:extLst>
              <a:ext uri="{FF2B5EF4-FFF2-40B4-BE49-F238E27FC236}">
                <a16:creationId xmlns:a16="http://schemas.microsoft.com/office/drawing/2014/main" id="{D27530AC-2286-498D-BA68-07770D3142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0438" y="4324274"/>
            <a:ext cx="914400" cy="914400"/>
          </a:xfrm>
          <a:prstGeom prst="rect">
            <a:avLst/>
          </a:prstGeom>
        </p:spPr>
      </p:pic>
      <p:pic>
        <p:nvPicPr>
          <p:cNvPr id="29" name="Graphic 28" descr="Gender">
            <a:extLst>
              <a:ext uri="{FF2B5EF4-FFF2-40B4-BE49-F238E27FC236}">
                <a16:creationId xmlns:a16="http://schemas.microsoft.com/office/drawing/2014/main" id="{41247D38-515F-4EDC-A795-9A528D34696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73838" y="5943600"/>
            <a:ext cx="914400" cy="9144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0879E01-49BD-49D6-8CB2-B393DFA1F3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65509" y="1197527"/>
            <a:ext cx="1789744" cy="164517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4742427-A2DA-46D0-95D7-6E8F6C00CDF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6857" y="292770"/>
            <a:ext cx="1530286" cy="144361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D6A2E1E-5C69-4428-92A4-A4AC4F1A78A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72200" y="217607"/>
            <a:ext cx="1580364" cy="137847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33D1976-E86B-406B-87B3-528F5D8B4C4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512" y="249898"/>
            <a:ext cx="842612" cy="79488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E1A38BB-948F-48F5-BFC6-2CD990C7827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07640" y="577663"/>
            <a:ext cx="1233554" cy="113391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EE40803-BD33-48F7-A4A1-C5C2D83CD1C8}"/>
              </a:ext>
            </a:extLst>
          </p:cNvPr>
          <p:cNvSpPr txBox="1"/>
          <p:nvPr/>
        </p:nvSpPr>
        <p:spPr>
          <a:xfrm>
            <a:off x="7907278" y="5304110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 🐍 &amp; 🕊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64D210E-8CAC-4FEC-B8E6-61F0426E6F1B}"/>
              </a:ext>
            </a:extLst>
          </p:cNvPr>
          <p:cNvSpPr txBox="1"/>
          <p:nvPr/>
        </p:nvSpPr>
        <p:spPr>
          <a:xfrm>
            <a:off x="7948490" y="5939092"/>
            <a:ext cx="2098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 🐍 &amp; </a:t>
            </a:r>
            <a:r>
              <a:rPr lang="en-US" dirty="0" err="1"/>
              <a:t>kabootars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1EFEC16-2195-400B-BA65-AB1B095433A8}"/>
              </a:ext>
            </a:extLst>
          </p:cNvPr>
          <p:cNvSpPr txBox="1"/>
          <p:nvPr/>
        </p:nvSpPr>
        <p:spPr>
          <a:xfrm>
            <a:off x="1993406" y="272288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✔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2751619-24AC-4485-814E-9602DB73AAE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80123" y="3453258"/>
            <a:ext cx="1580364" cy="1378472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B281BA1F-6404-4610-89C7-DEB7F33FA3A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784975" y="5109567"/>
            <a:ext cx="577726" cy="55619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5D562E6-D337-442E-B869-CC932B1C2995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195149" y="4015296"/>
            <a:ext cx="3984704" cy="366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126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43B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32DF7F0-927C-4232-9B0C-C8C5C9CE4443}"/>
              </a:ext>
            </a:extLst>
          </p:cNvPr>
          <p:cNvSpPr/>
          <p:nvPr/>
        </p:nvSpPr>
        <p:spPr>
          <a:xfrm>
            <a:off x="1560285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664C4E-60B3-4511-ADB9-C2677111892A}"/>
              </a:ext>
            </a:extLst>
          </p:cNvPr>
          <p:cNvSpPr/>
          <p:nvPr/>
        </p:nvSpPr>
        <p:spPr>
          <a:xfrm>
            <a:off x="2162628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ECB370-8DF0-4CF8-AF3E-0930E062FD0B}"/>
              </a:ext>
            </a:extLst>
          </p:cNvPr>
          <p:cNvSpPr/>
          <p:nvPr/>
        </p:nvSpPr>
        <p:spPr>
          <a:xfrm>
            <a:off x="2764971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F15735-3440-44E7-A677-CA353E9B52D7}"/>
              </a:ext>
            </a:extLst>
          </p:cNvPr>
          <p:cNvSpPr/>
          <p:nvPr/>
        </p:nvSpPr>
        <p:spPr>
          <a:xfrm>
            <a:off x="3367314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B2645E-241B-451E-B519-4FD58D907953}"/>
              </a:ext>
            </a:extLst>
          </p:cNvPr>
          <p:cNvSpPr/>
          <p:nvPr/>
        </p:nvSpPr>
        <p:spPr>
          <a:xfrm>
            <a:off x="3969657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E5FC4-6138-4322-A920-BE715488B3B3}"/>
              </a:ext>
            </a:extLst>
          </p:cNvPr>
          <p:cNvSpPr/>
          <p:nvPr/>
        </p:nvSpPr>
        <p:spPr>
          <a:xfrm>
            <a:off x="4572000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DFF086-96B6-415D-9B8B-3993035AE626}"/>
              </a:ext>
            </a:extLst>
          </p:cNvPr>
          <p:cNvSpPr/>
          <p:nvPr/>
        </p:nvSpPr>
        <p:spPr>
          <a:xfrm>
            <a:off x="5174342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BD482D-E57A-47F6-8632-B34CEB23F50C}"/>
              </a:ext>
            </a:extLst>
          </p:cNvPr>
          <p:cNvSpPr/>
          <p:nvPr/>
        </p:nvSpPr>
        <p:spPr>
          <a:xfrm>
            <a:off x="5776685" y="583693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232E18-3B66-4BA4-864C-534BCECC850E}"/>
              </a:ext>
            </a:extLst>
          </p:cNvPr>
          <p:cNvSpPr/>
          <p:nvPr/>
        </p:nvSpPr>
        <p:spPr>
          <a:xfrm>
            <a:off x="6379028" y="583693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F13900-B819-457B-906F-595AFF0C56A9}"/>
              </a:ext>
            </a:extLst>
          </p:cNvPr>
          <p:cNvSpPr/>
          <p:nvPr/>
        </p:nvSpPr>
        <p:spPr>
          <a:xfrm>
            <a:off x="6981371" y="583693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7175E5-0DE0-4E9E-9AF8-7A134C8A1DC2}"/>
              </a:ext>
            </a:extLst>
          </p:cNvPr>
          <p:cNvSpPr/>
          <p:nvPr/>
        </p:nvSpPr>
        <p:spPr>
          <a:xfrm>
            <a:off x="1560285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161A834-3648-4408-9192-737AF1BB4418}"/>
              </a:ext>
            </a:extLst>
          </p:cNvPr>
          <p:cNvSpPr/>
          <p:nvPr/>
        </p:nvSpPr>
        <p:spPr>
          <a:xfrm>
            <a:off x="2162628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F1D05F-CEBC-437C-90A4-295FD83B0E94}"/>
              </a:ext>
            </a:extLst>
          </p:cNvPr>
          <p:cNvSpPr/>
          <p:nvPr/>
        </p:nvSpPr>
        <p:spPr>
          <a:xfrm>
            <a:off x="2764971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0EA0371-5FC8-4131-BE42-C5B7123790CB}"/>
              </a:ext>
            </a:extLst>
          </p:cNvPr>
          <p:cNvSpPr/>
          <p:nvPr/>
        </p:nvSpPr>
        <p:spPr>
          <a:xfrm>
            <a:off x="3367314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6B06C2-66A7-46C4-AD85-A1B256C13FCF}"/>
              </a:ext>
            </a:extLst>
          </p:cNvPr>
          <p:cNvSpPr/>
          <p:nvPr/>
        </p:nvSpPr>
        <p:spPr>
          <a:xfrm>
            <a:off x="3969657" y="523459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E3C26F9-04A9-43C8-86B4-98754553FB74}"/>
              </a:ext>
            </a:extLst>
          </p:cNvPr>
          <p:cNvSpPr/>
          <p:nvPr/>
        </p:nvSpPr>
        <p:spPr>
          <a:xfrm>
            <a:off x="4572000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CBD953-CC6A-4439-9918-229FA7E39464}"/>
              </a:ext>
            </a:extLst>
          </p:cNvPr>
          <p:cNvSpPr/>
          <p:nvPr/>
        </p:nvSpPr>
        <p:spPr>
          <a:xfrm>
            <a:off x="5174342" y="523459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D74143A-7A9A-49EE-8B89-3816AE4334C8}"/>
              </a:ext>
            </a:extLst>
          </p:cNvPr>
          <p:cNvSpPr/>
          <p:nvPr/>
        </p:nvSpPr>
        <p:spPr>
          <a:xfrm>
            <a:off x="5776685" y="523459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D3D224-4833-4495-8B7B-AB8554595B05}"/>
              </a:ext>
            </a:extLst>
          </p:cNvPr>
          <p:cNvSpPr/>
          <p:nvPr/>
        </p:nvSpPr>
        <p:spPr>
          <a:xfrm>
            <a:off x="6379028" y="523459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8156E99-5D71-49FA-9593-7ED3173648B3}"/>
              </a:ext>
            </a:extLst>
          </p:cNvPr>
          <p:cNvSpPr/>
          <p:nvPr/>
        </p:nvSpPr>
        <p:spPr>
          <a:xfrm>
            <a:off x="6981371" y="523459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3478B33-F014-4697-BB2C-E4AE2307FDFE}"/>
              </a:ext>
            </a:extLst>
          </p:cNvPr>
          <p:cNvSpPr/>
          <p:nvPr/>
        </p:nvSpPr>
        <p:spPr>
          <a:xfrm>
            <a:off x="1560285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A96F75C-845B-4654-BEC7-7EA23A4F16DF}"/>
              </a:ext>
            </a:extLst>
          </p:cNvPr>
          <p:cNvSpPr/>
          <p:nvPr/>
        </p:nvSpPr>
        <p:spPr>
          <a:xfrm>
            <a:off x="2162628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12E1F4-20BE-4301-9339-BDB336305D7D}"/>
              </a:ext>
            </a:extLst>
          </p:cNvPr>
          <p:cNvSpPr/>
          <p:nvPr/>
        </p:nvSpPr>
        <p:spPr>
          <a:xfrm>
            <a:off x="2764971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DD471D-28FC-4650-8F7D-931D775D72EF}"/>
              </a:ext>
            </a:extLst>
          </p:cNvPr>
          <p:cNvSpPr/>
          <p:nvPr/>
        </p:nvSpPr>
        <p:spPr>
          <a:xfrm>
            <a:off x="3367314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A03721F-2013-4D0E-BECB-E4CDD87BE210}"/>
              </a:ext>
            </a:extLst>
          </p:cNvPr>
          <p:cNvSpPr/>
          <p:nvPr/>
        </p:nvSpPr>
        <p:spPr>
          <a:xfrm>
            <a:off x="3969657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C02692-32B5-415F-B8A4-283D56484263}"/>
              </a:ext>
            </a:extLst>
          </p:cNvPr>
          <p:cNvSpPr/>
          <p:nvPr/>
        </p:nvSpPr>
        <p:spPr>
          <a:xfrm>
            <a:off x="4572000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2E9FCCD-8B70-49CD-97F8-50C2F93ED130}"/>
              </a:ext>
            </a:extLst>
          </p:cNvPr>
          <p:cNvSpPr/>
          <p:nvPr/>
        </p:nvSpPr>
        <p:spPr>
          <a:xfrm>
            <a:off x="5174342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6F057C9-43C6-41E0-94F1-A66616A917FF}"/>
              </a:ext>
            </a:extLst>
          </p:cNvPr>
          <p:cNvSpPr/>
          <p:nvPr/>
        </p:nvSpPr>
        <p:spPr>
          <a:xfrm>
            <a:off x="5776685" y="46322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2ABD264-D604-435C-9630-BC24664BFB6A}"/>
              </a:ext>
            </a:extLst>
          </p:cNvPr>
          <p:cNvSpPr/>
          <p:nvPr/>
        </p:nvSpPr>
        <p:spPr>
          <a:xfrm>
            <a:off x="6379028" y="46322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062432D-F0A8-4A05-9CEA-B5026CE45432}"/>
              </a:ext>
            </a:extLst>
          </p:cNvPr>
          <p:cNvSpPr/>
          <p:nvPr/>
        </p:nvSpPr>
        <p:spPr>
          <a:xfrm>
            <a:off x="6981371" y="46322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3A7AC30-0C2F-418A-B296-681C1BA6A095}"/>
              </a:ext>
            </a:extLst>
          </p:cNvPr>
          <p:cNvSpPr/>
          <p:nvPr/>
        </p:nvSpPr>
        <p:spPr>
          <a:xfrm>
            <a:off x="1560285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9B3C2AD-187D-449F-BB29-69D2C47A0BD3}"/>
              </a:ext>
            </a:extLst>
          </p:cNvPr>
          <p:cNvSpPr/>
          <p:nvPr/>
        </p:nvSpPr>
        <p:spPr>
          <a:xfrm>
            <a:off x="2162628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2843D2-E1B0-4B81-A9FA-62AFB300D802}"/>
              </a:ext>
            </a:extLst>
          </p:cNvPr>
          <p:cNvSpPr/>
          <p:nvPr/>
        </p:nvSpPr>
        <p:spPr>
          <a:xfrm>
            <a:off x="2764971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679B10D-7619-4D79-92B4-93DC54597CC1}"/>
              </a:ext>
            </a:extLst>
          </p:cNvPr>
          <p:cNvSpPr/>
          <p:nvPr/>
        </p:nvSpPr>
        <p:spPr>
          <a:xfrm>
            <a:off x="3367314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E783841-9CE7-48A5-A71A-0D422A84C44D}"/>
              </a:ext>
            </a:extLst>
          </p:cNvPr>
          <p:cNvSpPr/>
          <p:nvPr/>
        </p:nvSpPr>
        <p:spPr>
          <a:xfrm>
            <a:off x="3969657" y="402989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4FC82CE-3655-4C07-AB08-BDF48ABD013C}"/>
              </a:ext>
            </a:extLst>
          </p:cNvPr>
          <p:cNvSpPr/>
          <p:nvPr/>
        </p:nvSpPr>
        <p:spPr>
          <a:xfrm>
            <a:off x="4572000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257032B-B163-4BFD-BD62-04605D735082}"/>
              </a:ext>
            </a:extLst>
          </p:cNvPr>
          <p:cNvSpPr/>
          <p:nvPr/>
        </p:nvSpPr>
        <p:spPr>
          <a:xfrm>
            <a:off x="5174342" y="402989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5810428-F1A5-4467-B98E-A1FE06C67322}"/>
              </a:ext>
            </a:extLst>
          </p:cNvPr>
          <p:cNvSpPr/>
          <p:nvPr/>
        </p:nvSpPr>
        <p:spPr>
          <a:xfrm>
            <a:off x="5776685" y="402989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9F7CB9A-AA33-44E1-BC72-12456AB2FA5F}"/>
              </a:ext>
            </a:extLst>
          </p:cNvPr>
          <p:cNvSpPr/>
          <p:nvPr/>
        </p:nvSpPr>
        <p:spPr>
          <a:xfrm>
            <a:off x="6379028" y="402989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17FF3B9-185A-434E-B3E0-5DDCE153503A}"/>
              </a:ext>
            </a:extLst>
          </p:cNvPr>
          <p:cNvSpPr/>
          <p:nvPr/>
        </p:nvSpPr>
        <p:spPr>
          <a:xfrm>
            <a:off x="6981371" y="402989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6F489A7-E824-48C8-A67B-9468BE0AC46D}"/>
              </a:ext>
            </a:extLst>
          </p:cNvPr>
          <p:cNvSpPr/>
          <p:nvPr/>
        </p:nvSpPr>
        <p:spPr>
          <a:xfrm>
            <a:off x="1560285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9828032-FBC1-492B-82BF-F5AD570DF7FF}"/>
              </a:ext>
            </a:extLst>
          </p:cNvPr>
          <p:cNvSpPr/>
          <p:nvPr/>
        </p:nvSpPr>
        <p:spPr>
          <a:xfrm>
            <a:off x="2162628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26D4BB7-E649-4901-9386-C2D26C7F9606}"/>
              </a:ext>
            </a:extLst>
          </p:cNvPr>
          <p:cNvSpPr/>
          <p:nvPr/>
        </p:nvSpPr>
        <p:spPr>
          <a:xfrm>
            <a:off x="2764971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FCC9E45-F257-465C-9E2E-4B1D1891F25C}"/>
              </a:ext>
            </a:extLst>
          </p:cNvPr>
          <p:cNvSpPr/>
          <p:nvPr/>
        </p:nvSpPr>
        <p:spPr>
          <a:xfrm>
            <a:off x="3367314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C346312-D634-47A0-9B29-430261C734A9}"/>
              </a:ext>
            </a:extLst>
          </p:cNvPr>
          <p:cNvSpPr/>
          <p:nvPr/>
        </p:nvSpPr>
        <p:spPr>
          <a:xfrm>
            <a:off x="3969657" y="344686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52841F3-C197-4CD2-A87A-21A5648F2A42}"/>
              </a:ext>
            </a:extLst>
          </p:cNvPr>
          <p:cNvSpPr/>
          <p:nvPr/>
        </p:nvSpPr>
        <p:spPr>
          <a:xfrm>
            <a:off x="4572000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8EC20AE-1F8A-4412-9B3D-C6261B0F2BF8}"/>
              </a:ext>
            </a:extLst>
          </p:cNvPr>
          <p:cNvSpPr/>
          <p:nvPr/>
        </p:nvSpPr>
        <p:spPr>
          <a:xfrm>
            <a:off x="5174342" y="344686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72B1C18-2038-492A-BB22-E59AA1659CBF}"/>
              </a:ext>
            </a:extLst>
          </p:cNvPr>
          <p:cNvSpPr/>
          <p:nvPr/>
        </p:nvSpPr>
        <p:spPr>
          <a:xfrm>
            <a:off x="5776685" y="344686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CF32E5D-1F97-4FE6-8FAE-D0DDEB64D27F}"/>
              </a:ext>
            </a:extLst>
          </p:cNvPr>
          <p:cNvSpPr/>
          <p:nvPr/>
        </p:nvSpPr>
        <p:spPr>
          <a:xfrm>
            <a:off x="6379028" y="344686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0B1C34F-3A48-46C3-98A3-9624F4059A0E}"/>
              </a:ext>
            </a:extLst>
          </p:cNvPr>
          <p:cNvSpPr/>
          <p:nvPr/>
        </p:nvSpPr>
        <p:spPr>
          <a:xfrm>
            <a:off x="6981371" y="344685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FABD68F-BD78-444B-896A-1CA07E5A03B9}"/>
              </a:ext>
            </a:extLst>
          </p:cNvPr>
          <p:cNvSpPr/>
          <p:nvPr/>
        </p:nvSpPr>
        <p:spPr>
          <a:xfrm>
            <a:off x="1560285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311379B-8C02-43F1-A081-8C9F6B4F30EF}"/>
              </a:ext>
            </a:extLst>
          </p:cNvPr>
          <p:cNvSpPr/>
          <p:nvPr/>
        </p:nvSpPr>
        <p:spPr>
          <a:xfrm>
            <a:off x="2162628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CE35C16-1B6A-4B6C-BC96-1F34A9392251}"/>
              </a:ext>
            </a:extLst>
          </p:cNvPr>
          <p:cNvSpPr/>
          <p:nvPr/>
        </p:nvSpPr>
        <p:spPr>
          <a:xfrm>
            <a:off x="2764971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7F8A635-2C1F-4B1D-80E7-3D999800C44C}"/>
              </a:ext>
            </a:extLst>
          </p:cNvPr>
          <p:cNvSpPr/>
          <p:nvPr/>
        </p:nvSpPr>
        <p:spPr>
          <a:xfrm>
            <a:off x="3367314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E776050-4F29-49F9-B461-0B9C88F670C8}"/>
              </a:ext>
            </a:extLst>
          </p:cNvPr>
          <p:cNvSpPr/>
          <p:nvPr/>
        </p:nvSpPr>
        <p:spPr>
          <a:xfrm>
            <a:off x="3969657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A152F1B-62E1-4B1F-8EB7-C1B3065D9169}"/>
              </a:ext>
            </a:extLst>
          </p:cNvPr>
          <p:cNvSpPr/>
          <p:nvPr/>
        </p:nvSpPr>
        <p:spPr>
          <a:xfrm>
            <a:off x="4572000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3E8AEC1-1685-47EC-A195-8292DFD67F56}"/>
              </a:ext>
            </a:extLst>
          </p:cNvPr>
          <p:cNvSpPr/>
          <p:nvPr/>
        </p:nvSpPr>
        <p:spPr>
          <a:xfrm>
            <a:off x="5174342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7F318AE-0F0A-41D6-A006-D358D1B1CE09}"/>
              </a:ext>
            </a:extLst>
          </p:cNvPr>
          <p:cNvSpPr/>
          <p:nvPr/>
        </p:nvSpPr>
        <p:spPr>
          <a:xfrm>
            <a:off x="5776685" y="284451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8E878D5-2D7E-4A08-A883-5E3D3908B735}"/>
              </a:ext>
            </a:extLst>
          </p:cNvPr>
          <p:cNvSpPr/>
          <p:nvPr/>
        </p:nvSpPr>
        <p:spPr>
          <a:xfrm>
            <a:off x="6379028" y="284451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B53D20D-41DE-4999-9BB2-911B18482ADA}"/>
              </a:ext>
            </a:extLst>
          </p:cNvPr>
          <p:cNvSpPr/>
          <p:nvPr/>
        </p:nvSpPr>
        <p:spPr>
          <a:xfrm>
            <a:off x="6981371" y="284451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B97A1C7-9893-4D20-9F70-61B5BD848AC1}"/>
              </a:ext>
            </a:extLst>
          </p:cNvPr>
          <p:cNvSpPr/>
          <p:nvPr/>
        </p:nvSpPr>
        <p:spPr>
          <a:xfrm>
            <a:off x="1560285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8239115-1A86-400B-BC32-AF8163EB04E2}"/>
              </a:ext>
            </a:extLst>
          </p:cNvPr>
          <p:cNvSpPr/>
          <p:nvPr/>
        </p:nvSpPr>
        <p:spPr>
          <a:xfrm>
            <a:off x="2162628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0795AD7-8BAF-4136-A1CD-A6FEF98DE862}"/>
              </a:ext>
            </a:extLst>
          </p:cNvPr>
          <p:cNvSpPr/>
          <p:nvPr/>
        </p:nvSpPr>
        <p:spPr>
          <a:xfrm>
            <a:off x="2764971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30F3D75-22C4-44D7-BE79-DE9AAB3B7EAC}"/>
              </a:ext>
            </a:extLst>
          </p:cNvPr>
          <p:cNvSpPr/>
          <p:nvPr/>
        </p:nvSpPr>
        <p:spPr>
          <a:xfrm>
            <a:off x="3367314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0982436-00DE-42FF-8F71-AC8A82C9C73D}"/>
              </a:ext>
            </a:extLst>
          </p:cNvPr>
          <p:cNvSpPr/>
          <p:nvPr/>
        </p:nvSpPr>
        <p:spPr>
          <a:xfrm>
            <a:off x="3969657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A6D6C5D-F4E4-4840-A5F7-93354D460473}"/>
              </a:ext>
            </a:extLst>
          </p:cNvPr>
          <p:cNvSpPr/>
          <p:nvPr/>
        </p:nvSpPr>
        <p:spPr>
          <a:xfrm>
            <a:off x="4572000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AAFB3F5-D0D1-4A38-92E5-849E474C238F}"/>
              </a:ext>
            </a:extLst>
          </p:cNvPr>
          <p:cNvSpPr/>
          <p:nvPr/>
        </p:nvSpPr>
        <p:spPr>
          <a:xfrm>
            <a:off x="5174342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D635B5C-4CD6-4300-AADC-2CC7E0B4F8FE}"/>
              </a:ext>
            </a:extLst>
          </p:cNvPr>
          <p:cNvSpPr/>
          <p:nvPr/>
        </p:nvSpPr>
        <p:spPr>
          <a:xfrm>
            <a:off x="5776685" y="224216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BCCEAAE-C0F3-4427-82ED-95F80CFDD8B4}"/>
              </a:ext>
            </a:extLst>
          </p:cNvPr>
          <p:cNvSpPr/>
          <p:nvPr/>
        </p:nvSpPr>
        <p:spPr>
          <a:xfrm>
            <a:off x="6379028" y="224216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317C864-81CF-4096-8F1A-8D79311D71FD}"/>
              </a:ext>
            </a:extLst>
          </p:cNvPr>
          <p:cNvSpPr/>
          <p:nvPr/>
        </p:nvSpPr>
        <p:spPr>
          <a:xfrm>
            <a:off x="6981371" y="224216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A0682F0-E092-4BF2-BAD0-146DAB846448}"/>
              </a:ext>
            </a:extLst>
          </p:cNvPr>
          <p:cNvSpPr/>
          <p:nvPr/>
        </p:nvSpPr>
        <p:spPr>
          <a:xfrm>
            <a:off x="1560285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B8DE1D1-8591-481B-B571-DFD3F49E21E3}"/>
              </a:ext>
            </a:extLst>
          </p:cNvPr>
          <p:cNvSpPr/>
          <p:nvPr/>
        </p:nvSpPr>
        <p:spPr>
          <a:xfrm>
            <a:off x="2162628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0D90579-8D33-4C96-988E-922DC0A2FFF3}"/>
              </a:ext>
            </a:extLst>
          </p:cNvPr>
          <p:cNvSpPr/>
          <p:nvPr/>
        </p:nvSpPr>
        <p:spPr>
          <a:xfrm>
            <a:off x="2764971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50A2DFE-4252-4CB8-AADB-707C08DF2DC7}"/>
              </a:ext>
            </a:extLst>
          </p:cNvPr>
          <p:cNvSpPr/>
          <p:nvPr/>
        </p:nvSpPr>
        <p:spPr>
          <a:xfrm>
            <a:off x="3367314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172186F-5948-4BB7-AD16-88F0429B887A}"/>
              </a:ext>
            </a:extLst>
          </p:cNvPr>
          <p:cNvSpPr/>
          <p:nvPr/>
        </p:nvSpPr>
        <p:spPr>
          <a:xfrm>
            <a:off x="3969657" y="16398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50E8E80-AC0E-4028-8B8A-86E73796C82C}"/>
              </a:ext>
            </a:extLst>
          </p:cNvPr>
          <p:cNvSpPr/>
          <p:nvPr/>
        </p:nvSpPr>
        <p:spPr>
          <a:xfrm>
            <a:off x="4572000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873B42E-0C6D-40B6-9FDD-020FC8208404}"/>
              </a:ext>
            </a:extLst>
          </p:cNvPr>
          <p:cNvSpPr/>
          <p:nvPr/>
        </p:nvSpPr>
        <p:spPr>
          <a:xfrm>
            <a:off x="5174342" y="16398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71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F97920A-8A7E-44BA-9ED9-FB193F31BCF7}"/>
              </a:ext>
            </a:extLst>
          </p:cNvPr>
          <p:cNvSpPr/>
          <p:nvPr/>
        </p:nvSpPr>
        <p:spPr>
          <a:xfrm>
            <a:off x="5776685" y="16398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DE38E4A-14FE-415F-9C7F-C8BBE482585C}"/>
              </a:ext>
            </a:extLst>
          </p:cNvPr>
          <p:cNvSpPr/>
          <p:nvPr/>
        </p:nvSpPr>
        <p:spPr>
          <a:xfrm>
            <a:off x="6379028" y="16398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73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A2EE479-C51F-461C-B3A5-05ADC42A0B13}"/>
              </a:ext>
            </a:extLst>
          </p:cNvPr>
          <p:cNvSpPr/>
          <p:nvPr/>
        </p:nvSpPr>
        <p:spPr>
          <a:xfrm>
            <a:off x="6981371" y="163982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137E507-8FF6-43E0-B906-046A6C31B09F}"/>
              </a:ext>
            </a:extLst>
          </p:cNvPr>
          <p:cNvSpPr/>
          <p:nvPr/>
        </p:nvSpPr>
        <p:spPr>
          <a:xfrm>
            <a:off x="1560285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BF1A38F8-DFAA-49BC-B7E5-4875757382E8}"/>
              </a:ext>
            </a:extLst>
          </p:cNvPr>
          <p:cNvSpPr/>
          <p:nvPr/>
        </p:nvSpPr>
        <p:spPr>
          <a:xfrm>
            <a:off x="2162628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CAC45BB-CC4D-4E1E-B572-12105289F1EF}"/>
              </a:ext>
            </a:extLst>
          </p:cNvPr>
          <p:cNvSpPr/>
          <p:nvPr/>
        </p:nvSpPr>
        <p:spPr>
          <a:xfrm>
            <a:off x="2764971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BE46AE0-4004-413C-8E5A-290D53A57490}"/>
              </a:ext>
            </a:extLst>
          </p:cNvPr>
          <p:cNvSpPr/>
          <p:nvPr/>
        </p:nvSpPr>
        <p:spPr>
          <a:xfrm>
            <a:off x="3367314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5ADBE12-6427-4D74-9C75-4EB414CA08BC}"/>
              </a:ext>
            </a:extLst>
          </p:cNvPr>
          <p:cNvSpPr/>
          <p:nvPr/>
        </p:nvSpPr>
        <p:spPr>
          <a:xfrm>
            <a:off x="3969657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1306CC8-9245-4698-8A79-E4010F566660}"/>
              </a:ext>
            </a:extLst>
          </p:cNvPr>
          <p:cNvSpPr/>
          <p:nvPr/>
        </p:nvSpPr>
        <p:spPr>
          <a:xfrm>
            <a:off x="4572000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7E73A5E-5CAA-49DF-92B2-0D081C1E5195}"/>
              </a:ext>
            </a:extLst>
          </p:cNvPr>
          <p:cNvSpPr/>
          <p:nvPr/>
        </p:nvSpPr>
        <p:spPr>
          <a:xfrm>
            <a:off x="5174342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4ED97B9-E3B6-4D1D-808D-420BB067F405}"/>
              </a:ext>
            </a:extLst>
          </p:cNvPr>
          <p:cNvSpPr/>
          <p:nvPr/>
        </p:nvSpPr>
        <p:spPr>
          <a:xfrm>
            <a:off x="5776685" y="103348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09D866E9-A009-4062-84C2-E276DA93271C}"/>
              </a:ext>
            </a:extLst>
          </p:cNvPr>
          <p:cNvSpPr/>
          <p:nvPr/>
        </p:nvSpPr>
        <p:spPr>
          <a:xfrm>
            <a:off x="6379028" y="103348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CD4D434-D085-4B49-904C-5EAD173A19CC}"/>
              </a:ext>
            </a:extLst>
          </p:cNvPr>
          <p:cNvSpPr/>
          <p:nvPr/>
        </p:nvSpPr>
        <p:spPr>
          <a:xfrm>
            <a:off x="6981371" y="103348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3AA1370-8CD2-4F3D-8FEA-522C061F5002}"/>
              </a:ext>
            </a:extLst>
          </p:cNvPr>
          <p:cNvSpPr/>
          <p:nvPr/>
        </p:nvSpPr>
        <p:spPr>
          <a:xfrm>
            <a:off x="1560285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100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8C2E033-A3A3-4FDF-B168-9B3DB0E6D59D}"/>
              </a:ext>
            </a:extLst>
          </p:cNvPr>
          <p:cNvSpPr/>
          <p:nvPr/>
        </p:nvSpPr>
        <p:spPr>
          <a:xfrm>
            <a:off x="2162628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F5485303-A432-4207-9BC4-215522A28753}"/>
              </a:ext>
            </a:extLst>
          </p:cNvPr>
          <p:cNvSpPr/>
          <p:nvPr/>
        </p:nvSpPr>
        <p:spPr>
          <a:xfrm>
            <a:off x="2764971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CA4DC3D-13EB-4DC3-9ECF-5C439F8F0229}"/>
              </a:ext>
            </a:extLst>
          </p:cNvPr>
          <p:cNvSpPr/>
          <p:nvPr/>
        </p:nvSpPr>
        <p:spPr>
          <a:xfrm>
            <a:off x="3367314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01735924-B280-43D7-9CD5-1FEC879DA3C0}"/>
              </a:ext>
            </a:extLst>
          </p:cNvPr>
          <p:cNvSpPr/>
          <p:nvPr/>
        </p:nvSpPr>
        <p:spPr>
          <a:xfrm>
            <a:off x="3969657" y="4311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1597B2A-D79C-4604-B03E-E0EED602EBF1}"/>
              </a:ext>
            </a:extLst>
          </p:cNvPr>
          <p:cNvSpPr/>
          <p:nvPr/>
        </p:nvSpPr>
        <p:spPr>
          <a:xfrm>
            <a:off x="4572000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78090929-A419-4913-966E-FA133294A3A7}"/>
              </a:ext>
            </a:extLst>
          </p:cNvPr>
          <p:cNvSpPr/>
          <p:nvPr/>
        </p:nvSpPr>
        <p:spPr>
          <a:xfrm>
            <a:off x="5174342" y="4311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8AB87EE5-D262-44BC-9AF4-00411BAFA37B}"/>
              </a:ext>
            </a:extLst>
          </p:cNvPr>
          <p:cNvSpPr/>
          <p:nvPr/>
        </p:nvSpPr>
        <p:spPr>
          <a:xfrm>
            <a:off x="5776685" y="44565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612E412-DEE0-4E83-839B-D6D26D9D9973}"/>
              </a:ext>
            </a:extLst>
          </p:cNvPr>
          <p:cNvSpPr/>
          <p:nvPr/>
        </p:nvSpPr>
        <p:spPr>
          <a:xfrm>
            <a:off x="6379028" y="44565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9EE91743-19B7-4B71-96D8-5747DCA1A744}"/>
              </a:ext>
            </a:extLst>
          </p:cNvPr>
          <p:cNvSpPr/>
          <p:nvPr/>
        </p:nvSpPr>
        <p:spPr>
          <a:xfrm>
            <a:off x="6981371" y="44565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0CBEBAB5-8577-4134-8BB7-9C96936C5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11713" y="2619395"/>
            <a:ext cx="1696324" cy="1479620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A761A507-5F29-4E15-A7C4-44C28722ED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3194" y="4148827"/>
            <a:ext cx="577726" cy="556196"/>
          </a:xfrm>
          <a:prstGeom prst="rect">
            <a:avLst/>
          </a:prstGeom>
        </p:spPr>
      </p:pic>
      <p:pic>
        <p:nvPicPr>
          <p:cNvPr id="111" name="Graphic 110" descr="Toilet">
            <a:extLst>
              <a:ext uri="{FF2B5EF4-FFF2-40B4-BE49-F238E27FC236}">
                <a16:creationId xmlns:a16="http://schemas.microsoft.com/office/drawing/2014/main" id="{258CA76A-7508-40DA-82D1-DDA5D8B062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78576" y="5248195"/>
            <a:ext cx="575132" cy="575132"/>
          </a:xfrm>
          <a:prstGeom prst="rect">
            <a:avLst/>
          </a:prstGeom>
        </p:spPr>
      </p:pic>
      <p:pic>
        <p:nvPicPr>
          <p:cNvPr id="112" name="Graphic 111" descr="Gender">
            <a:extLst>
              <a:ext uri="{FF2B5EF4-FFF2-40B4-BE49-F238E27FC236}">
                <a16:creationId xmlns:a16="http://schemas.microsoft.com/office/drawing/2014/main" id="{747C6ABD-2AFC-426F-AFC8-72EBE64B67C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242368" y="4732601"/>
            <a:ext cx="423936" cy="423936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577D4583-C3A6-4739-9877-5BD1F693FE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106810">
            <a:off x="6880119" y="3433628"/>
            <a:ext cx="421472" cy="830578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C9FA1C7E-B0F7-4F1A-9F35-6F881394AE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977708">
            <a:off x="7024401" y="3557285"/>
            <a:ext cx="490596" cy="472312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1899E742-F057-4F16-9FA5-75013C5375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932381">
            <a:off x="7040910" y="3453548"/>
            <a:ext cx="762972" cy="328223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70430349-0C4A-44CA-8AC0-A053B7B5EB3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59" r="25659"/>
          <a:stretch/>
        </p:blipFill>
        <p:spPr>
          <a:xfrm>
            <a:off x="6354074" y="2846048"/>
            <a:ext cx="354584" cy="36418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B6204F79-8A84-40FE-BB80-6ECBCA62DC1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59" r="25659"/>
          <a:stretch/>
        </p:blipFill>
        <p:spPr>
          <a:xfrm>
            <a:off x="6491596" y="2911336"/>
            <a:ext cx="509272" cy="5230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E0D20EC2-0CD7-4362-A300-0C8525332EA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59" r="25659"/>
          <a:stretch/>
        </p:blipFill>
        <p:spPr>
          <a:xfrm rot="4284721">
            <a:off x="6332913" y="3102521"/>
            <a:ext cx="347699" cy="3571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766284F5-7708-41C3-8784-D46D293C2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875546">
            <a:off x="7035659" y="3523069"/>
            <a:ext cx="295850" cy="284824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72BB9B7A-EEC3-4623-BB3F-59075071069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54321" y="2127101"/>
            <a:ext cx="566964" cy="566964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4020ECBE-C526-4F51-A3FA-A85A68F0F00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59" r="25659"/>
          <a:stretch/>
        </p:blipFill>
        <p:spPr>
          <a:xfrm rot="3735086">
            <a:off x="7097825" y="2291467"/>
            <a:ext cx="509272" cy="523058"/>
          </a:xfrm>
          <a:prstGeom prst="rect">
            <a:avLst/>
          </a:prstGeom>
          <a:effectLst/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B4972BE8-FA8B-4F9D-B89F-539D669C6AB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19352910">
            <a:off x="6863400" y="2416814"/>
            <a:ext cx="566964" cy="566964"/>
          </a:xfrm>
          <a:prstGeom prst="rect">
            <a:avLst/>
          </a:prstGeom>
        </p:spPr>
      </p:pic>
      <p:sp>
        <p:nvSpPr>
          <p:cNvPr id="146" name="Rectangle 145">
            <a:extLst>
              <a:ext uri="{FF2B5EF4-FFF2-40B4-BE49-F238E27FC236}">
                <a16:creationId xmlns:a16="http://schemas.microsoft.com/office/drawing/2014/main" id="{A416C127-9552-445A-9BCE-BDB74238C54D}"/>
              </a:ext>
            </a:extLst>
          </p:cNvPr>
          <p:cNvSpPr/>
          <p:nvPr/>
        </p:nvSpPr>
        <p:spPr>
          <a:xfrm>
            <a:off x="9589821" y="388119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6E6D1F76-0147-4B63-ABFD-95A5A23AC911}"/>
              </a:ext>
            </a:extLst>
          </p:cNvPr>
          <p:cNvGrpSpPr/>
          <p:nvPr/>
        </p:nvGrpSpPr>
        <p:grpSpPr>
          <a:xfrm>
            <a:off x="5765719" y="1560609"/>
            <a:ext cx="599322" cy="779930"/>
            <a:chOff x="9358654" y="2582666"/>
            <a:chExt cx="1014265" cy="1116768"/>
          </a:xfrm>
        </p:grpSpPr>
        <p:pic>
          <p:nvPicPr>
            <p:cNvPr id="151" name="Picture 150">
              <a:extLst>
                <a:ext uri="{FF2B5EF4-FFF2-40B4-BE49-F238E27FC236}">
                  <a16:creationId xmlns:a16="http://schemas.microsoft.com/office/drawing/2014/main" id="{C4EDAA8D-B811-446B-8CE0-AC40D4427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8106810">
              <a:off x="9756686" y="2682612"/>
              <a:ext cx="421472" cy="830578"/>
            </a:xfrm>
            <a:prstGeom prst="rect">
              <a:avLst/>
            </a:prstGeom>
          </p:spPr>
        </p:pic>
        <p:pic>
          <p:nvPicPr>
            <p:cNvPr id="152" name="Picture 151">
              <a:extLst>
                <a:ext uri="{FF2B5EF4-FFF2-40B4-BE49-F238E27FC236}">
                  <a16:creationId xmlns:a16="http://schemas.microsoft.com/office/drawing/2014/main" id="{328691DF-18D4-4AF5-8C05-ECE0108BA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977708">
              <a:off x="9349512" y="3217980"/>
              <a:ext cx="490596" cy="472312"/>
            </a:xfrm>
            <a:prstGeom prst="rect">
              <a:avLst/>
            </a:prstGeom>
          </p:spPr>
        </p:pic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51B99D28-243E-4380-AB99-17CA07A23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4932381">
              <a:off x="9838643" y="2722415"/>
              <a:ext cx="607722" cy="328223"/>
            </a:xfrm>
            <a:prstGeom prst="rect">
              <a:avLst/>
            </a:prstGeom>
          </p:spPr>
        </p:pic>
        <p:pic>
          <p:nvPicPr>
            <p:cNvPr id="154" name="Picture 153">
              <a:extLst>
                <a:ext uri="{FF2B5EF4-FFF2-40B4-BE49-F238E27FC236}">
                  <a16:creationId xmlns:a16="http://schemas.microsoft.com/office/drawing/2014/main" id="{D67C6204-3AA2-44B4-BE8F-90CB9F5986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9513980" y="2868673"/>
              <a:ext cx="354584" cy="364182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5" name="Picture 154">
              <a:extLst>
                <a:ext uri="{FF2B5EF4-FFF2-40B4-BE49-F238E27FC236}">
                  <a16:creationId xmlns:a16="http://schemas.microsoft.com/office/drawing/2014/main" id="{2FB2FBFF-C0C3-4764-8C0E-1A6B4D46CD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9651502" y="2933961"/>
              <a:ext cx="509272" cy="52305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0DB9D5A5-EE57-4EED-8A8A-0B4E3E17C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 rot="4284721">
              <a:off x="9568949" y="3095394"/>
              <a:ext cx="347699" cy="35711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7" name="Picture 156">
              <a:extLst>
                <a:ext uri="{FF2B5EF4-FFF2-40B4-BE49-F238E27FC236}">
                  <a16:creationId xmlns:a16="http://schemas.microsoft.com/office/drawing/2014/main" id="{FC135664-3430-4E70-95D1-5D1C5E246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9875546">
              <a:off x="9473143" y="3117281"/>
              <a:ext cx="295850" cy="284824"/>
            </a:xfrm>
            <a:prstGeom prst="rect">
              <a:avLst/>
            </a:prstGeom>
          </p:spPr>
        </p:pic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26AC405D-3064-459C-9D45-C47887A523EC}"/>
                </a:ext>
              </a:extLst>
            </p:cNvPr>
            <p:cNvGrpSpPr/>
            <p:nvPr/>
          </p:nvGrpSpPr>
          <p:grpSpPr>
            <a:xfrm rot="8211468">
              <a:off x="9613250" y="2697562"/>
              <a:ext cx="759669" cy="856677"/>
              <a:chOff x="9446457" y="2736821"/>
              <a:chExt cx="759669" cy="856677"/>
            </a:xfrm>
          </p:grpSpPr>
          <p:pic>
            <p:nvPicPr>
              <p:cNvPr id="158" name="Picture 157">
                <a:extLst>
                  <a:ext uri="{FF2B5EF4-FFF2-40B4-BE49-F238E27FC236}">
                    <a16:creationId xmlns:a16="http://schemas.microsoft.com/office/drawing/2014/main" id="{83231992-D80B-4008-9261-B7F1B37E68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46457" y="2736821"/>
                <a:ext cx="566964" cy="566964"/>
              </a:xfrm>
              <a:prstGeom prst="rect">
                <a:avLst/>
              </a:prstGeom>
            </p:spPr>
          </p:pic>
          <p:pic>
            <p:nvPicPr>
              <p:cNvPr id="159" name="Picture 158">
                <a:extLst>
                  <a:ext uri="{FF2B5EF4-FFF2-40B4-BE49-F238E27FC236}">
                    <a16:creationId xmlns:a16="http://schemas.microsoft.com/office/drawing/2014/main" id="{72C03951-A19B-49D4-A5FF-5FED239EC2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59" r="25659"/>
              <a:stretch/>
            </p:blipFill>
            <p:spPr>
              <a:xfrm rot="3735086">
                <a:off x="9689961" y="2901187"/>
                <a:ext cx="509272" cy="523058"/>
              </a:xfrm>
              <a:prstGeom prst="rect">
                <a:avLst/>
              </a:prstGeom>
              <a:effectLst/>
            </p:spPr>
          </p:pic>
          <p:pic>
            <p:nvPicPr>
              <p:cNvPr id="160" name="Picture 159">
                <a:extLst>
                  <a:ext uri="{FF2B5EF4-FFF2-40B4-BE49-F238E27FC236}">
                    <a16:creationId xmlns:a16="http://schemas.microsoft.com/office/drawing/2014/main" id="{E6AAD21E-2945-4622-ABB6-1190129884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19352910">
                <a:off x="9455536" y="3026534"/>
                <a:ext cx="566964" cy="566964"/>
              </a:xfrm>
              <a:prstGeom prst="rect">
                <a:avLst/>
              </a:prstGeom>
            </p:spPr>
          </p:pic>
        </p:grpSp>
      </p:grpSp>
      <p:pic>
        <p:nvPicPr>
          <p:cNvPr id="164" name="Picture 163">
            <a:extLst>
              <a:ext uri="{FF2B5EF4-FFF2-40B4-BE49-F238E27FC236}">
                <a16:creationId xmlns:a16="http://schemas.microsoft.com/office/drawing/2014/main" id="{5E4E3FD1-C26B-4A71-AA31-0987C5A7AA6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0999901">
            <a:off x="4385461" y="5016505"/>
            <a:ext cx="1040532" cy="9564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4983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43B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32DF7F0-927C-4232-9B0C-C8C5C9CE4443}"/>
              </a:ext>
            </a:extLst>
          </p:cNvPr>
          <p:cNvSpPr/>
          <p:nvPr/>
        </p:nvSpPr>
        <p:spPr>
          <a:xfrm>
            <a:off x="2745618" y="580307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664C4E-60B3-4511-ADB9-C2677111892A}"/>
              </a:ext>
            </a:extLst>
          </p:cNvPr>
          <p:cNvSpPr/>
          <p:nvPr/>
        </p:nvSpPr>
        <p:spPr>
          <a:xfrm>
            <a:off x="3347961" y="580307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ECB370-8DF0-4CF8-AF3E-0930E062FD0B}"/>
              </a:ext>
            </a:extLst>
          </p:cNvPr>
          <p:cNvSpPr/>
          <p:nvPr/>
        </p:nvSpPr>
        <p:spPr>
          <a:xfrm>
            <a:off x="3950304" y="580307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F15735-3440-44E7-A677-CA353E9B52D7}"/>
              </a:ext>
            </a:extLst>
          </p:cNvPr>
          <p:cNvSpPr/>
          <p:nvPr/>
        </p:nvSpPr>
        <p:spPr>
          <a:xfrm>
            <a:off x="4552647" y="580307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B2645E-241B-451E-B519-4FD58D907953}"/>
              </a:ext>
            </a:extLst>
          </p:cNvPr>
          <p:cNvSpPr/>
          <p:nvPr/>
        </p:nvSpPr>
        <p:spPr>
          <a:xfrm>
            <a:off x="5154990" y="580307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E5FC4-6138-4322-A920-BE715488B3B3}"/>
              </a:ext>
            </a:extLst>
          </p:cNvPr>
          <p:cNvSpPr/>
          <p:nvPr/>
        </p:nvSpPr>
        <p:spPr>
          <a:xfrm>
            <a:off x="5757333" y="580307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DFF086-96B6-415D-9B8B-3993035AE626}"/>
              </a:ext>
            </a:extLst>
          </p:cNvPr>
          <p:cNvSpPr/>
          <p:nvPr/>
        </p:nvSpPr>
        <p:spPr>
          <a:xfrm>
            <a:off x="6359675" y="580307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BD482D-E57A-47F6-8632-B34CEB23F50C}"/>
              </a:ext>
            </a:extLst>
          </p:cNvPr>
          <p:cNvSpPr/>
          <p:nvPr/>
        </p:nvSpPr>
        <p:spPr>
          <a:xfrm>
            <a:off x="6962018" y="580306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232E18-3B66-4BA4-864C-534BCECC850E}"/>
              </a:ext>
            </a:extLst>
          </p:cNvPr>
          <p:cNvSpPr/>
          <p:nvPr/>
        </p:nvSpPr>
        <p:spPr>
          <a:xfrm>
            <a:off x="7564361" y="580306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F13900-B819-457B-906F-595AFF0C56A9}"/>
              </a:ext>
            </a:extLst>
          </p:cNvPr>
          <p:cNvSpPr/>
          <p:nvPr/>
        </p:nvSpPr>
        <p:spPr>
          <a:xfrm>
            <a:off x="8166704" y="580306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7175E5-0DE0-4E9E-9AF8-7A134C8A1DC2}"/>
              </a:ext>
            </a:extLst>
          </p:cNvPr>
          <p:cNvSpPr/>
          <p:nvPr/>
        </p:nvSpPr>
        <p:spPr>
          <a:xfrm>
            <a:off x="2745618" y="520072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161A834-3648-4408-9192-737AF1BB4418}"/>
              </a:ext>
            </a:extLst>
          </p:cNvPr>
          <p:cNvSpPr/>
          <p:nvPr/>
        </p:nvSpPr>
        <p:spPr>
          <a:xfrm>
            <a:off x="3347961" y="520072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F1D05F-CEBC-437C-90A4-295FD83B0E94}"/>
              </a:ext>
            </a:extLst>
          </p:cNvPr>
          <p:cNvSpPr/>
          <p:nvPr/>
        </p:nvSpPr>
        <p:spPr>
          <a:xfrm>
            <a:off x="3950304" y="520072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0EA0371-5FC8-4131-BE42-C5B7123790CB}"/>
              </a:ext>
            </a:extLst>
          </p:cNvPr>
          <p:cNvSpPr/>
          <p:nvPr/>
        </p:nvSpPr>
        <p:spPr>
          <a:xfrm>
            <a:off x="4552647" y="520072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6B06C2-66A7-46C4-AD85-A1B256C13FCF}"/>
              </a:ext>
            </a:extLst>
          </p:cNvPr>
          <p:cNvSpPr/>
          <p:nvPr/>
        </p:nvSpPr>
        <p:spPr>
          <a:xfrm>
            <a:off x="5154990" y="520072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E3C26F9-04A9-43C8-86B4-98754553FB74}"/>
              </a:ext>
            </a:extLst>
          </p:cNvPr>
          <p:cNvSpPr/>
          <p:nvPr/>
        </p:nvSpPr>
        <p:spPr>
          <a:xfrm>
            <a:off x="5757333" y="520072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CBD953-CC6A-4439-9918-229FA7E39464}"/>
              </a:ext>
            </a:extLst>
          </p:cNvPr>
          <p:cNvSpPr/>
          <p:nvPr/>
        </p:nvSpPr>
        <p:spPr>
          <a:xfrm>
            <a:off x="6359675" y="520072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D74143A-7A9A-49EE-8B89-3816AE4334C8}"/>
              </a:ext>
            </a:extLst>
          </p:cNvPr>
          <p:cNvSpPr/>
          <p:nvPr/>
        </p:nvSpPr>
        <p:spPr>
          <a:xfrm>
            <a:off x="6962018" y="520072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D3D224-4833-4495-8B7B-AB8554595B05}"/>
              </a:ext>
            </a:extLst>
          </p:cNvPr>
          <p:cNvSpPr/>
          <p:nvPr/>
        </p:nvSpPr>
        <p:spPr>
          <a:xfrm>
            <a:off x="7564361" y="520072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8156E99-5D71-49FA-9593-7ED3173648B3}"/>
              </a:ext>
            </a:extLst>
          </p:cNvPr>
          <p:cNvSpPr/>
          <p:nvPr/>
        </p:nvSpPr>
        <p:spPr>
          <a:xfrm>
            <a:off x="8166704" y="52007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3478B33-F014-4697-BB2C-E4AE2307FDFE}"/>
              </a:ext>
            </a:extLst>
          </p:cNvPr>
          <p:cNvSpPr/>
          <p:nvPr/>
        </p:nvSpPr>
        <p:spPr>
          <a:xfrm>
            <a:off x="2745618" y="45983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A96F75C-845B-4654-BEC7-7EA23A4F16DF}"/>
              </a:ext>
            </a:extLst>
          </p:cNvPr>
          <p:cNvSpPr/>
          <p:nvPr/>
        </p:nvSpPr>
        <p:spPr>
          <a:xfrm>
            <a:off x="3347961" y="45983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12E1F4-20BE-4301-9339-BDB336305D7D}"/>
              </a:ext>
            </a:extLst>
          </p:cNvPr>
          <p:cNvSpPr/>
          <p:nvPr/>
        </p:nvSpPr>
        <p:spPr>
          <a:xfrm>
            <a:off x="3950304" y="45983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DD471D-28FC-4650-8F7D-931D775D72EF}"/>
              </a:ext>
            </a:extLst>
          </p:cNvPr>
          <p:cNvSpPr/>
          <p:nvPr/>
        </p:nvSpPr>
        <p:spPr>
          <a:xfrm>
            <a:off x="4552647" y="45983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A03721F-2013-4D0E-BECB-E4CDD87BE210}"/>
              </a:ext>
            </a:extLst>
          </p:cNvPr>
          <p:cNvSpPr/>
          <p:nvPr/>
        </p:nvSpPr>
        <p:spPr>
          <a:xfrm>
            <a:off x="5154990" y="45983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C02692-32B5-415F-B8A4-283D56484263}"/>
              </a:ext>
            </a:extLst>
          </p:cNvPr>
          <p:cNvSpPr/>
          <p:nvPr/>
        </p:nvSpPr>
        <p:spPr>
          <a:xfrm>
            <a:off x="5757333" y="45983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2E9FCCD-8B70-49CD-97F8-50C2F93ED130}"/>
              </a:ext>
            </a:extLst>
          </p:cNvPr>
          <p:cNvSpPr/>
          <p:nvPr/>
        </p:nvSpPr>
        <p:spPr>
          <a:xfrm>
            <a:off x="6359675" y="45983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6F057C9-43C6-41E0-94F1-A66616A917FF}"/>
              </a:ext>
            </a:extLst>
          </p:cNvPr>
          <p:cNvSpPr/>
          <p:nvPr/>
        </p:nvSpPr>
        <p:spPr>
          <a:xfrm>
            <a:off x="6962018" y="459837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2ABD264-D604-435C-9630-BC24664BFB6A}"/>
              </a:ext>
            </a:extLst>
          </p:cNvPr>
          <p:cNvSpPr/>
          <p:nvPr/>
        </p:nvSpPr>
        <p:spPr>
          <a:xfrm>
            <a:off x="7564361" y="459837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062432D-F0A8-4A05-9CEA-B5026CE45432}"/>
              </a:ext>
            </a:extLst>
          </p:cNvPr>
          <p:cNvSpPr/>
          <p:nvPr/>
        </p:nvSpPr>
        <p:spPr>
          <a:xfrm>
            <a:off x="8166704" y="459837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3A7AC30-0C2F-418A-B296-681C1BA6A095}"/>
              </a:ext>
            </a:extLst>
          </p:cNvPr>
          <p:cNvSpPr/>
          <p:nvPr/>
        </p:nvSpPr>
        <p:spPr>
          <a:xfrm>
            <a:off x="2745618" y="399603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9B3C2AD-187D-449F-BB29-69D2C47A0BD3}"/>
              </a:ext>
            </a:extLst>
          </p:cNvPr>
          <p:cNvSpPr/>
          <p:nvPr/>
        </p:nvSpPr>
        <p:spPr>
          <a:xfrm>
            <a:off x="3347961" y="399603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2843D2-E1B0-4B81-A9FA-62AFB300D802}"/>
              </a:ext>
            </a:extLst>
          </p:cNvPr>
          <p:cNvSpPr/>
          <p:nvPr/>
        </p:nvSpPr>
        <p:spPr>
          <a:xfrm>
            <a:off x="3950304" y="399603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679B10D-7619-4D79-92B4-93DC54597CC1}"/>
              </a:ext>
            </a:extLst>
          </p:cNvPr>
          <p:cNvSpPr/>
          <p:nvPr/>
        </p:nvSpPr>
        <p:spPr>
          <a:xfrm>
            <a:off x="4552647" y="399603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E783841-9CE7-48A5-A71A-0D422A84C44D}"/>
              </a:ext>
            </a:extLst>
          </p:cNvPr>
          <p:cNvSpPr/>
          <p:nvPr/>
        </p:nvSpPr>
        <p:spPr>
          <a:xfrm>
            <a:off x="5154990" y="399603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4FC82CE-3655-4C07-AB08-BDF48ABD013C}"/>
              </a:ext>
            </a:extLst>
          </p:cNvPr>
          <p:cNvSpPr/>
          <p:nvPr/>
        </p:nvSpPr>
        <p:spPr>
          <a:xfrm>
            <a:off x="5757333" y="399603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257032B-B163-4BFD-BD62-04605D735082}"/>
              </a:ext>
            </a:extLst>
          </p:cNvPr>
          <p:cNvSpPr/>
          <p:nvPr/>
        </p:nvSpPr>
        <p:spPr>
          <a:xfrm>
            <a:off x="6359675" y="399603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5810428-F1A5-4467-B98E-A1FE06C67322}"/>
              </a:ext>
            </a:extLst>
          </p:cNvPr>
          <p:cNvSpPr/>
          <p:nvPr/>
        </p:nvSpPr>
        <p:spPr>
          <a:xfrm>
            <a:off x="6962018" y="399603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9F7CB9A-AA33-44E1-BC72-12456AB2FA5F}"/>
              </a:ext>
            </a:extLst>
          </p:cNvPr>
          <p:cNvSpPr/>
          <p:nvPr/>
        </p:nvSpPr>
        <p:spPr>
          <a:xfrm>
            <a:off x="7564361" y="399603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17FF3B9-185A-434E-B3E0-5DDCE153503A}"/>
              </a:ext>
            </a:extLst>
          </p:cNvPr>
          <p:cNvSpPr/>
          <p:nvPr/>
        </p:nvSpPr>
        <p:spPr>
          <a:xfrm>
            <a:off x="8166704" y="399603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6F489A7-E824-48C8-A67B-9468BE0AC46D}"/>
              </a:ext>
            </a:extLst>
          </p:cNvPr>
          <p:cNvSpPr/>
          <p:nvPr/>
        </p:nvSpPr>
        <p:spPr>
          <a:xfrm>
            <a:off x="2745618" y="341299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9828032-FBC1-492B-82BF-F5AD570DF7FF}"/>
              </a:ext>
            </a:extLst>
          </p:cNvPr>
          <p:cNvSpPr/>
          <p:nvPr/>
        </p:nvSpPr>
        <p:spPr>
          <a:xfrm>
            <a:off x="3347961" y="341299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26D4BB7-E649-4901-9386-C2D26C7F9606}"/>
              </a:ext>
            </a:extLst>
          </p:cNvPr>
          <p:cNvSpPr/>
          <p:nvPr/>
        </p:nvSpPr>
        <p:spPr>
          <a:xfrm>
            <a:off x="3950304" y="341299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FCC9E45-F257-465C-9E2E-4B1D1891F25C}"/>
              </a:ext>
            </a:extLst>
          </p:cNvPr>
          <p:cNvSpPr/>
          <p:nvPr/>
        </p:nvSpPr>
        <p:spPr>
          <a:xfrm>
            <a:off x="4552647" y="341299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C346312-D634-47A0-9B29-430261C734A9}"/>
              </a:ext>
            </a:extLst>
          </p:cNvPr>
          <p:cNvSpPr/>
          <p:nvPr/>
        </p:nvSpPr>
        <p:spPr>
          <a:xfrm>
            <a:off x="5154990" y="341299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52841F3-C197-4CD2-A87A-21A5648F2A42}"/>
              </a:ext>
            </a:extLst>
          </p:cNvPr>
          <p:cNvSpPr/>
          <p:nvPr/>
        </p:nvSpPr>
        <p:spPr>
          <a:xfrm>
            <a:off x="5757333" y="341299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8EC20AE-1F8A-4412-9B3D-C6261B0F2BF8}"/>
              </a:ext>
            </a:extLst>
          </p:cNvPr>
          <p:cNvSpPr/>
          <p:nvPr/>
        </p:nvSpPr>
        <p:spPr>
          <a:xfrm>
            <a:off x="6359675" y="341299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72B1C18-2038-492A-BB22-E59AA1659CBF}"/>
              </a:ext>
            </a:extLst>
          </p:cNvPr>
          <p:cNvSpPr/>
          <p:nvPr/>
        </p:nvSpPr>
        <p:spPr>
          <a:xfrm>
            <a:off x="6962018" y="341299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CF32E5D-1F97-4FE6-8FAE-D0DDEB64D27F}"/>
              </a:ext>
            </a:extLst>
          </p:cNvPr>
          <p:cNvSpPr/>
          <p:nvPr/>
        </p:nvSpPr>
        <p:spPr>
          <a:xfrm>
            <a:off x="7564361" y="341299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0B1C34F-3A48-46C3-98A3-9624F4059A0E}"/>
              </a:ext>
            </a:extLst>
          </p:cNvPr>
          <p:cNvSpPr/>
          <p:nvPr/>
        </p:nvSpPr>
        <p:spPr>
          <a:xfrm>
            <a:off x="8166704" y="34129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FABD68F-BD78-444B-896A-1CA07E5A03B9}"/>
              </a:ext>
            </a:extLst>
          </p:cNvPr>
          <p:cNvSpPr/>
          <p:nvPr/>
        </p:nvSpPr>
        <p:spPr>
          <a:xfrm>
            <a:off x="2745618" y="281064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311379B-8C02-43F1-A081-8C9F6B4F30EF}"/>
              </a:ext>
            </a:extLst>
          </p:cNvPr>
          <p:cNvSpPr/>
          <p:nvPr/>
        </p:nvSpPr>
        <p:spPr>
          <a:xfrm>
            <a:off x="3347961" y="281064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CE35C16-1B6A-4B6C-BC96-1F34A9392251}"/>
              </a:ext>
            </a:extLst>
          </p:cNvPr>
          <p:cNvSpPr/>
          <p:nvPr/>
        </p:nvSpPr>
        <p:spPr>
          <a:xfrm>
            <a:off x="3950304" y="281064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7F8A635-2C1F-4B1D-80E7-3D999800C44C}"/>
              </a:ext>
            </a:extLst>
          </p:cNvPr>
          <p:cNvSpPr/>
          <p:nvPr/>
        </p:nvSpPr>
        <p:spPr>
          <a:xfrm>
            <a:off x="4552647" y="281064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E776050-4F29-49F9-B461-0B9C88F670C8}"/>
              </a:ext>
            </a:extLst>
          </p:cNvPr>
          <p:cNvSpPr/>
          <p:nvPr/>
        </p:nvSpPr>
        <p:spPr>
          <a:xfrm>
            <a:off x="5154990" y="281064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A152F1B-62E1-4B1F-8EB7-C1B3065D9169}"/>
              </a:ext>
            </a:extLst>
          </p:cNvPr>
          <p:cNvSpPr/>
          <p:nvPr/>
        </p:nvSpPr>
        <p:spPr>
          <a:xfrm>
            <a:off x="5757333" y="281064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3E8AEC1-1685-47EC-A195-8292DFD67F56}"/>
              </a:ext>
            </a:extLst>
          </p:cNvPr>
          <p:cNvSpPr/>
          <p:nvPr/>
        </p:nvSpPr>
        <p:spPr>
          <a:xfrm>
            <a:off x="6359675" y="281064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7F318AE-0F0A-41D6-A006-D358D1B1CE09}"/>
              </a:ext>
            </a:extLst>
          </p:cNvPr>
          <p:cNvSpPr/>
          <p:nvPr/>
        </p:nvSpPr>
        <p:spPr>
          <a:xfrm>
            <a:off x="6962018" y="281064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8E878D5-2D7E-4A08-A883-5E3D3908B735}"/>
              </a:ext>
            </a:extLst>
          </p:cNvPr>
          <p:cNvSpPr/>
          <p:nvPr/>
        </p:nvSpPr>
        <p:spPr>
          <a:xfrm>
            <a:off x="7564361" y="281064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B53D20D-41DE-4999-9BB2-911B18482ADA}"/>
              </a:ext>
            </a:extLst>
          </p:cNvPr>
          <p:cNvSpPr/>
          <p:nvPr/>
        </p:nvSpPr>
        <p:spPr>
          <a:xfrm>
            <a:off x="8166704" y="281064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B97A1C7-9893-4D20-9F70-61B5BD848AC1}"/>
              </a:ext>
            </a:extLst>
          </p:cNvPr>
          <p:cNvSpPr/>
          <p:nvPr/>
        </p:nvSpPr>
        <p:spPr>
          <a:xfrm>
            <a:off x="2745618" y="220830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8239115-1A86-400B-BC32-AF8163EB04E2}"/>
              </a:ext>
            </a:extLst>
          </p:cNvPr>
          <p:cNvSpPr/>
          <p:nvPr/>
        </p:nvSpPr>
        <p:spPr>
          <a:xfrm>
            <a:off x="3347961" y="220830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0795AD7-8BAF-4136-A1CD-A6FEF98DE862}"/>
              </a:ext>
            </a:extLst>
          </p:cNvPr>
          <p:cNvSpPr/>
          <p:nvPr/>
        </p:nvSpPr>
        <p:spPr>
          <a:xfrm>
            <a:off x="3950304" y="220830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30F3D75-22C4-44D7-BE79-DE9AAB3B7EAC}"/>
              </a:ext>
            </a:extLst>
          </p:cNvPr>
          <p:cNvSpPr/>
          <p:nvPr/>
        </p:nvSpPr>
        <p:spPr>
          <a:xfrm>
            <a:off x="4552647" y="220830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0982436-00DE-42FF-8F71-AC8A82C9C73D}"/>
              </a:ext>
            </a:extLst>
          </p:cNvPr>
          <p:cNvSpPr/>
          <p:nvPr/>
        </p:nvSpPr>
        <p:spPr>
          <a:xfrm>
            <a:off x="5154990" y="220830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A6D6C5D-F4E4-4840-A5F7-93354D460473}"/>
              </a:ext>
            </a:extLst>
          </p:cNvPr>
          <p:cNvSpPr/>
          <p:nvPr/>
        </p:nvSpPr>
        <p:spPr>
          <a:xfrm>
            <a:off x="5757333" y="220830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AAFB3F5-D0D1-4A38-92E5-849E474C238F}"/>
              </a:ext>
            </a:extLst>
          </p:cNvPr>
          <p:cNvSpPr/>
          <p:nvPr/>
        </p:nvSpPr>
        <p:spPr>
          <a:xfrm>
            <a:off x="6359675" y="220830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D635B5C-4CD6-4300-AADC-2CC7E0B4F8FE}"/>
              </a:ext>
            </a:extLst>
          </p:cNvPr>
          <p:cNvSpPr/>
          <p:nvPr/>
        </p:nvSpPr>
        <p:spPr>
          <a:xfrm>
            <a:off x="6962018" y="220830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BCCEAAE-C0F3-4427-82ED-95F80CFDD8B4}"/>
              </a:ext>
            </a:extLst>
          </p:cNvPr>
          <p:cNvSpPr/>
          <p:nvPr/>
        </p:nvSpPr>
        <p:spPr>
          <a:xfrm>
            <a:off x="7564361" y="220830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317C864-81CF-4096-8F1A-8D79311D71FD}"/>
              </a:ext>
            </a:extLst>
          </p:cNvPr>
          <p:cNvSpPr/>
          <p:nvPr/>
        </p:nvSpPr>
        <p:spPr>
          <a:xfrm>
            <a:off x="8166704" y="220830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A0682F0-E092-4BF2-BAD0-146DAB846448}"/>
              </a:ext>
            </a:extLst>
          </p:cNvPr>
          <p:cNvSpPr/>
          <p:nvPr/>
        </p:nvSpPr>
        <p:spPr>
          <a:xfrm>
            <a:off x="2745618" y="160595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B8DE1D1-8591-481B-B571-DFD3F49E21E3}"/>
              </a:ext>
            </a:extLst>
          </p:cNvPr>
          <p:cNvSpPr/>
          <p:nvPr/>
        </p:nvSpPr>
        <p:spPr>
          <a:xfrm>
            <a:off x="3347961" y="160595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0D90579-8D33-4C96-988E-922DC0A2FFF3}"/>
              </a:ext>
            </a:extLst>
          </p:cNvPr>
          <p:cNvSpPr/>
          <p:nvPr/>
        </p:nvSpPr>
        <p:spPr>
          <a:xfrm>
            <a:off x="3950304" y="160595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50A2DFE-4252-4CB8-AADB-707C08DF2DC7}"/>
              </a:ext>
            </a:extLst>
          </p:cNvPr>
          <p:cNvSpPr/>
          <p:nvPr/>
        </p:nvSpPr>
        <p:spPr>
          <a:xfrm>
            <a:off x="4552647" y="160595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172186F-5948-4BB7-AD16-88F0429B887A}"/>
              </a:ext>
            </a:extLst>
          </p:cNvPr>
          <p:cNvSpPr/>
          <p:nvPr/>
        </p:nvSpPr>
        <p:spPr>
          <a:xfrm>
            <a:off x="5154990" y="160595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50E8E80-AC0E-4028-8B8A-86E73796C82C}"/>
              </a:ext>
            </a:extLst>
          </p:cNvPr>
          <p:cNvSpPr/>
          <p:nvPr/>
        </p:nvSpPr>
        <p:spPr>
          <a:xfrm>
            <a:off x="5757333" y="160595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873B42E-0C6D-40B6-9FDD-020FC8208404}"/>
              </a:ext>
            </a:extLst>
          </p:cNvPr>
          <p:cNvSpPr/>
          <p:nvPr/>
        </p:nvSpPr>
        <p:spPr>
          <a:xfrm>
            <a:off x="6359675" y="160595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71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F97920A-8A7E-44BA-9ED9-FB193F31BCF7}"/>
              </a:ext>
            </a:extLst>
          </p:cNvPr>
          <p:cNvSpPr/>
          <p:nvPr/>
        </p:nvSpPr>
        <p:spPr>
          <a:xfrm>
            <a:off x="6962018" y="160595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DE38E4A-14FE-415F-9C7F-C8BBE482585C}"/>
              </a:ext>
            </a:extLst>
          </p:cNvPr>
          <p:cNvSpPr/>
          <p:nvPr/>
        </p:nvSpPr>
        <p:spPr>
          <a:xfrm>
            <a:off x="7564361" y="160595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73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A2EE479-C51F-461C-B3A5-05ADC42A0B13}"/>
              </a:ext>
            </a:extLst>
          </p:cNvPr>
          <p:cNvSpPr/>
          <p:nvPr/>
        </p:nvSpPr>
        <p:spPr>
          <a:xfrm>
            <a:off x="8166704" y="160595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137E507-8FF6-43E0-B906-046A6C31B09F}"/>
              </a:ext>
            </a:extLst>
          </p:cNvPr>
          <p:cNvSpPr/>
          <p:nvPr/>
        </p:nvSpPr>
        <p:spPr>
          <a:xfrm>
            <a:off x="2745618" y="9996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BF1A38F8-DFAA-49BC-B7E5-4875757382E8}"/>
              </a:ext>
            </a:extLst>
          </p:cNvPr>
          <p:cNvSpPr/>
          <p:nvPr/>
        </p:nvSpPr>
        <p:spPr>
          <a:xfrm>
            <a:off x="3347961" y="9996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CAC45BB-CC4D-4E1E-B572-12105289F1EF}"/>
              </a:ext>
            </a:extLst>
          </p:cNvPr>
          <p:cNvSpPr/>
          <p:nvPr/>
        </p:nvSpPr>
        <p:spPr>
          <a:xfrm>
            <a:off x="3950304" y="9996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BE46AE0-4004-413C-8E5A-290D53A57490}"/>
              </a:ext>
            </a:extLst>
          </p:cNvPr>
          <p:cNvSpPr/>
          <p:nvPr/>
        </p:nvSpPr>
        <p:spPr>
          <a:xfrm>
            <a:off x="4552647" y="9996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5ADBE12-6427-4D74-9C75-4EB414CA08BC}"/>
              </a:ext>
            </a:extLst>
          </p:cNvPr>
          <p:cNvSpPr/>
          <p:nvPr/>
        </p:nvSpPr>
        <p:spPr>
          <a:xfrm>
            <a:off x="5154990" y="9996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1306CC8-9245-4698-8A79-E4010F566660}"/>
              </a:ext>
            </a:extLst>
          </p:cNvPr>
          <p:cNvSpPr/>
          <p:nvPr/>
        </p:nvSpPr>
        <p:spPr>
          <a:xfrm>
            <a:off x="5757333" y="9996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7E73A5E-5CAA-49DF-92B2-0D081C1E5195}"/>
              </a:ext>
            </a:extLst>
          </p:cNvPr>
          <p:cNvSpPr/>
          <p:nvPr/>
        </p:nvSpPr>
        <p:spPr>
          <a:xfrm>
            <a:off x="6359675" y="9996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4ED97B9-E3B6-4D1D-808D-420BB067F405}"/>
              </a:ext>
            </a:extLst>
          </p:cNvPr>
          <p:cNvSpPr/>
          <p:nvPr/>
        </p:nvSpPr>
        <p:spPr>
          <a:xfrm>
            <a:off x="6962018" y="99962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09D866E9-A009-4062-84C2-E276DA93271C}"/>
              </a:ext>
            </a:extLst>
          </p:cNvPr>
          <p:cNvSpPr/>
          <p:nvPr/>
        </p:nvSpPr>
        <p:spPr>
          <a:xfrm>
            <a:off x="7564361" y="99962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CD4D434-D085-4B49-904C-5EAD173A19CC}"/>
              </a:ext>
            </a:extLst>
          </p:cNvPr>
          <p:cNvSpPr/>
          <p:nvPr/>
        </p:nvSpPr>
        <p:spPr>
          <a:xfrm>
            <a:off x="8166704" y="99962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3AA1370-8CD2-4F3D-8FEA-522C061F5002}"/>
              </a:ext>
            </a:extLst>
          </p:cNvPr>
          <p:cNvSpPr/>
          <p:nvPr/>
        </p:nvSpPr>
        <p:spPr>
          <a:xfrm>
            <a:off x="2745618" y="3972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100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8C2E033-A3A3-4FDF-B168-9B3DB0E6D59D}"/>
              </a:ext>
            </a:extLst>
          </p:cNvPr>
          <p:cNvSpPr/>
          <p:nvPr/>
        </p:nvSpPr>
        <p:spPr>
          <a:xfrm>
            <a:off x="3347961" y="3972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F5485303-A432-4207-9BC4-215522A28753}"/>
              </a:ext>
            </a:extLst>
          </p:cNvPr>
          <p:cNvSpPr/>
          <p:nvPr/>
        </p:nvSpPr>
        <p:spPr>
          <a:xfrm>
            <a:off x="3950304" y="3972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CA4DC3D-13EB-4DC3-9ECF-5C439F8F0229}"/>
              </a:ext>
            </a:extLst>
          </p:cNvPr>
          <p:cNvSpPr/>
          <p:nvPr/>
        </p:nvSpPr>
        <p:spPr>
          <a:xfrm>
            <a:off x="4552647" y="3972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01735924-B280-43D7-9CD5-1FEC879DA3C0}"/>
              </a:ext>
            </a:extLst>
          </p:cNvPr>
          <p:cNvSpPr/>
          <p:nvPr/>
        </p:nvSpPr>
        <p:spPr>
          <a:xfrm>
            <a:off x="5154990" y="39727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1597B2A-D79C-4604-B03E-E0EED602EBF1}"/>
              </a:ext>
            </a:extLst>
          </p:cNvPr>
          <p:cNvSpPr/>
          <p:nvPr/>
        </p:nvSpPr>
        <p:spPr>
          <a:xfrm>
            <a:off x="5757333" y="39727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78090929-A419-4913-966E-FA133294A3A7}"/>
              </a:ext>
            </a:extLst>
          </p:cNvPr>
          <p:cNvSpPr/>
          <p:nvPr/>
        </p:nvSpPr>
        <p:spPr>
          <a:xfrm>
            <a:off x="6359675" y="39727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8AB87EE5-D262-44BC-9AF4-00411BAFA37B}"/>
              </a:ext>
            </a:extLst>
          </p:cNvPr>
          <p:cNvSpPr/>
          <p:nvPr/>
        </p:nvSpPr>
        <p:spPr>
          <a:xfrm>
            <a:off x="6962018" y="41179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612E412-DEE0-4E83-839B-D6D26D9D9973}"/>
              </a:ext>
            </a:extLst>
          </p:cNvPr>
          <p:cNvSpPr/>
          <p:nvPr/>
        </p:nvSpPr>
        <p:spPr>
          <a:xfrm>
            <a:off x="7564361" y="41179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9EE91743-19B7-4B71-96D8-5747DCA1A744}"/>
              </a:ext>
            </a:extLst>
          </p:cNvPr>
          <p:cNvSpPr/>
          <p:nvPr/>
        </p:nvSpPr>
        <p:spPr>
          <a:xfrm>
            <a:off x="8166704" y="4117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1" name="Graphic 110" descr="Toilet">
            <a:extLst>
              <a:ext uri="{FF2B5EF4-FFF2-40B4-BE49-F238E27FC236}">
                <a16:creationId xmlns:a16="http://schemas.microsoft.com/office/drawing/2014/main" id="{258CA76A-7508-40DA-82D1-DDA5D8B062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63909" y="5214328"/>
            <a:ext cx="575132" cy="575132"/>
          </a:xfrm>
          <a:prstGeom prst="rect">
            <a:avLst/>
          </a:prstGeom>
        </p:spPr>
      </p:pic>
      <p:pic>
        <p:nvPicPr>
          <p:cNvPr id="112" name="Graphic 111" descr="Gender">
            <a:extLst>
              <a:ext uri="{FF2B5EF4-FFF2-40B4-BE49-F238E27FC236}">
                <a16:creationId xmlns:a16="http://schemas.microsoft.com/office/drawing/2014/main" id="{747C6ABD-2AFC-426F-AFC8-72EBE64B67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27701" y="4698734"/>
            <a:ext cx="423936" cy="423936"/>
          </a:xfrm>
          <a:prstGeom prst="rect">
            <a:avLst/>
          </a:prstGeom>
        </p:spPr>
      </p:pic>
      <p:sp>
        <p:nvSpPr>
          <p:cNvPr id="146" name="Rectangle 145">
            <a:extLst>
              <a:ext uri="{FF2B5EF4-FFF2-40B4-BE49-F238E27FC236}">
                <a16:creationId xmlns:a16="http://schemas.microsoft.com/office/drawing/2014/main" id="{A416C127-9552-445A-9BCE-BDB74238C54D}"/>
              </a:ext>
            </a:extLst>
          </p:cNvPr>
          <p:cNvSpPr/>
          <p:nvPr/>
        </p:nvSpPr>
        <p:spPr>
          <a:xfrm>
            <a:off x="9589821" y="388119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3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DCC260-4A7E-4470-8237-3311A3E6F0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6096000"/>
          </a:xfrm>
        </p:spPr>
      </p:pic>
    </p:spTree>
    <p:extLst>
      <p:ext uri="{BB962C8B-B14F-4D97-AF65-F5344CB8AC3E}">
        <p14:creationId xmlns:p14="http://schemas.microsoft.com/office/powerpoint/2010/main" val="2797091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43B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32DF7F0-927C-4232-9B0C-C8C5C9CE4443}"/>
              </a:ext>
            </a:extLst>
          </p:cNvPr>
          <p:cNvSpPr/>
          <p:nvPr/>
        </p:nvSpPr>
        <p:spPr>
          <a:xfrm>
            <a:off x="1560285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664C4E-60B3-4511-ADB9-C2677111892A}"/>
              </a:ext>
            </a:extLst>
          </p:cNvPr>
          <p:cNvSpPr/>
          <p:nvPr/>
        </p:nvSpPr>
        <p:spPr>
          <a:xfrm>
            <a:off x="2162628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ECB370-8DF0-4CF8-AF3E-0930E062FD0B}"/>
              </a:ext>
            </a:extLst>
          </p:cNvPr>
          <p:cNvSpPr/>
          <p:nvPr/>
        </p:nvSpPr>
        <p:spPr>
          <a:xfrm>
            <a:off x="2764971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F15735-3440-44E7-A677-CA353E9B52D7}"/>
              </a:ext>
            </a:extLst>
          </p:cNvPr>
          <p:cNvSpPr/>
          <p:nvPr/>
        </p:nvSpPr>
        <p:spPr>
          <a:xfrm>
            <a:off x="3367314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B2645E-241B-451E-B519-4FD58D907953}"/>
              </a:ext>
            </a:extLst>
          </p:cNvPr>
          <p:cNvSpPr/>
          <p:nvPr/>
        </p:nvSpPr>
        <p:spPr>
          <a:xfrm>
            <a:off x="3969657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E5FC4-6138-4322-A920-BE715488B3B3}"/>
              </a:ext>
            </a:extLst>
          </p:cNvPr>
          <p:cNvSpPr/>
          <p:nvPr/>
        </p:nvSpPr>
        <p:spPr>
          <a:xfrm>
            <a:off x="4572000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DFF086-96B6-415D-9B8B-3993035AE626}"/>
              </a:ext>
            </a:extLst>
          </p:cNvPr>
          <p:cNvSpPr/>
          <p:nvPr/>
        </p:nvSpPr>
        <p:spPr>
          <a:xfrm>
            <a:off x="5174342" y="583693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BD482D-E57A-47F6-8632-B34CEB23F50C}"/>
              </a:ext>
            </a:extLst>
          </p:cNvPr>
          <p:cNvSpPr/>
          <p:nvPr/>
        </p:nvSpPr>
        <p:spPr>
          <a:xfrm>
            <a:off x="5776685" y="583693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232E18-3B66-4BA4-864C-534BCECC850E}"/>
              </a:ext>
            </a:extLst>
          </p:cNvPr>
          <p:cNvSpPr/>
          <p:nvPr/>
        </p:nvSpPr>
        <p:spPr>
          <a:xfrm>
            <a:off x="6379028" y="583693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F13900-B819-457B-906F-595AFF0C56A9}"/>
              </a:ext>
            </a:extLst>
          </p:cNvPr>
          <p:cNvSpPr/>
          <p:nvPr/>
        </p:nvSpPr>
        <p:spPr>
          <a:xfrm>
            <a:off x="6981371" y="583693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7175E5-0DE0-4E9E-9AF8-7A134C8A1DC2}"/>
              </a:ext>
            </a:extLst>
          </p:cNvPr>
          <p:cNvSpPr/>
          <p:nvPr/>
        </p:nvSpPr>
        <p:spPr>
          <a:xfrm>
            <a:off x="1560285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161A834-3648-4408-9192-737AF1BB4418}"/>
              </a:ext>
            </a:extLst>
          </p:cNvPr>
          <p:cNvSpPr/>
          <p:nvPr/>
        </p:nvSpPr>
        <p:spPr>
          <a:xfrm>
            <a:off x="2162628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F1D05F-CEBC-437C-90A4-295FD83B0E94}"/>
              </a:ext>
            </a:extLst>
          </p:cNvPr>
          <p:cNvSpPr/>
          <p:nvPr/>
        </p:nvSpPr>
        <p:spPr>
          <a:xfrm>
            <a:off x="2764971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0EA0371-5FC8-4131-BE42-C5B7123790CB}"/>
              </a:ext>
            </a:extLst>
          </p:cNvPr>
          <p:cNvSpPr/>
          <p:nvPr/>
        </p:nvSpPr>
        <p:spPr>
          <a:xfrm>
            <a:off x="3367314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6B06C2-66A7-46C4-AD85-A1B256C13FCF}"/>
              </a:ext>
            </a:extLst>
          </p:cNvPr>
          <p:cNvSpPr/>
          <p:nvPr/>
        </p:nvSpPr>
        <p:spPr>
          <a:xfrm>
            <a:off x="3969657" y="523459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E3C26F9-04A9-43C8-86B4-98754553FB74}"/>
              </a:ext>
            </a:extLst>
          </p:cNvPr>
          <p:cNvSpPr/>
          <p:nvPr/>
        </p:nvSpPr>
        <p:spPr>
          <a:xfrm>
            <a:off x="4572000" y="523459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CBD953-CC6A-4439-9918-229FA7E39464}"/>
              </a:ext>
            </a:extLst>
          </p:cNvPr>
          <p:cNvSpPr/>
          <p:nvPr/>
        </p:nvSpPr>
        <p:spPr>
          <a:xfrm>
            <a:off x="5174342" y="523459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D74143A-7A9A-49EE-8B89-3816AE4334C8}"/>
              </a:ext>
            </a:extLst>
          </p:cNvPr>
          <p:cNvSpPr/>
          <p:nvPr/>
        </p:nvSpPr>
        <p:spPr>
          <a:xfrm>
            <a:off x="5776685" y="523459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D3D224-4833-4495-8B7B-AB8554595B05}"/>
              </a:ext>
            </a:extLst>
          </p:cNvPr>
          <p:cNvSpPr/>
          <p:nvPr/>
        </p:nvSpPr>
        <p:spPr>
          <a:xfrm>
            <a:off x="6379028" y="523459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8156E99-5D71-49FA-9593-7ED3173648B3}"/>
              </a:ext>
            </a:extLst>
          </p:cNvPr>
          <p:cNvSpPr/>
          <p:nvPr/>
        </p:nvSpPr>
        <p:spPr>
          <a:xfrm>
            <a:off x="6981371" y="523459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3478B33-F014-4697-BB2C-E4AE2307FDFE}"/>
              </a:ext>
            </a:extLst>
          </p:cNvPr>
          <p:cNvSpPr/>
          <p:nvPr/>
        </p:nvSpPr>
        <p:spPr>
          <a:xfrm>
            <a:off x="1560285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A96F75C-845B-4654-BEC7-7EA23A4F16DF}"/>
              </a:ext>
            </a:extLst>
          </p:cNvPr>
          <p:cNvSpPr/>
          <p:nvPr/>
        </p:nvSpPr>
        <p:spPr>
          <a:xfrm>
            <a:off x="2162628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12E1F4-20BE-4301-9339-BDB336305D7D}"/>
              </a:ext>
            </a:extLst>
          </p:cNvPr>
          <p:cNvSpPr/>
          <p:nvPr/>
        </p:nvSpPr>
        <p:spPr>
          <a:xfrm>
            <a:off x="2764971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DD471D-28FC-4650-8F7D-931D775D72EF}"/>
              </a:ext>
            </a:extLst>
          </p:cNvPr>
          <p:cNvSpPr/>
          <p:nvPr/>
        </p:nvSpPr>
        <p:spPr>
          <a:xfrm>
            <a:off x="3367314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A03721F-2013-4D0E-BECB-E4CDD87BE210}"/>
              </a:ext>
            </a:extLst>
          </p:cNvPr>
          <p:cNvSpPr/>
          <p:nvPr/>
        </p:nvSpPr>
        <p:spPr>
          <a:xfrm>
            <a:off x="3969657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C02692-32B5-415F-B8A4-283D56484263}"/>
              </a:ext>
            </a:extLst>
          </p:cNvPr>
          <p:cNvSpPr/>
          <p:nvPr/>
        </p:nvSpPr>
        <p:spPr>
          <a:xfrm>
            <a:off x="4572000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2E9FCCD-8B70-49CD-97F8-50C2F93ED130}"/>
              </a:ext>
            </a:extLst>
          </p:cNvPr>
          <p:cNvSpPr/>
          <p:nvPr/>
        </p:nvSpPr>
        <p:spPr>
          <a:xfrm>
            <a:off x="5174342" y="46322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6F057C9-43C6-41E0-94F1-A66616A917FF}"/>
              </a:ext>
            </a:extLst>
          </p:cNvPr>
          <p:cNvSpPr/>
          <p:nvPr/>
        </p:nvSpPr>
        <p:spPr>
          <a:xfrm>
            <a:off x="5776685" y="46322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2ABD264-D604-435C-9630-BC24664BFB6A}"/>
              </a:ext>
            </a:extLst>
          </p:cNvPr>
          <p:cNvSpPr/>
          <p:nvPr/>
        </p:nvSpPr>
        <p:spPr>
          <a:xfrm>
            <a:off x="6379028" y="46322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062432D-F0A8-4A05-9CEA-B5026CE45432}"/>
              </a:ext>
            </a:extLst>
          </p:cNvPr>
          <p:cNvSpPr/>
          <p:nvPr/>
        </p:nvSpPr>
        <p:spPr>
          <a:xfrm>
            <a:off x="6981371" y="46322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3A7AC30-0C2F-418A-B296-681C1BA6A095}"/>
              </a:ext>
            </a:extLst>
          </p:cNvPr>
          <p:cNvSpPr/>
          <p:nvPr/>
        </p:nvSpPr>
        <p:spPr>
          <a:xfrm>
            <a:off x="1560285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9B3C2AD-187D-449F-BB29-69D2C47A0BD3}"/>
              </a:ext>
            </a:extLst>
          </p:cNvPr>
          <p:cNvSpPr/>
          <p:nvPr/>
        </p:nvSpPr>
        <p:spPr>
          <a:xfrm>
            <a:off x="2162628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72843D2-E1B0-4B81-A9FA-62AFB300D802}"/>
              </a:ext>
            </a:extLst>
          </p:cNvPr>
          <p:cNvSpPr/>
          <p:nvPr/>
        </p:nvSpPr>
        <p:spPr>
          <a:xfrm>
            <a:off x="2764971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679B10D-7619-4D79-92B4-93DC54597CC1}"/>
              </a:ext>
            </a:extLst>
          </p:cNvPr>
          <p:cNvSpPr/>
          <p:nvPr/>
        </p:nvSpPr>
        <p:spPr>
          <a:xfrm>
            <a:off x="3367314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E783841-9CE7-48A5-A71A-0D422A84C44D}"/>
              </a:ext>
            </a:extLst>
          </p:cNvPr>
          <p:cNvSpPr/>
          <p:nvPr/>
        </p:nvSpPr>
        <p:spPr>
          <a:xfrm>
            <a:off x="3969657" y="402989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4FC82CE-3655-4C07-AB08-BDF48ABD013C}"/>
              </a:ext>
            </a:extLst>
          </p:cNvPr>
          <p:cNvSpPr/>
          <p:nvPr/>
        </p:nvSpPr>
        <p:spPr>
          <a:xfrm>
            <a:off x="4572000" y="402989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257032B-B163-4BFD-BD62-04605D735082}"/>
              </a:ext>
            </a:extLst>
          </p:cNvPr>
          <p:cNvSpPr/>
          <p:nvPr/>
        </p:nvSpPr>
        <p:spPr>
          <a:xfrm>
            <a:off x="5174342" y="402989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5810428-F1A5-4467-B98E-A1FE06C67322}"/>
              </a:ext>
            </a:extLst>
          </p:cNvPr>
          <p:cNvSpPr/>
          <p:nvPr/>
        </p:nvSpPr>
        <p:spPr>
          <a:xfrm>
            <a:off x="5776685" y="402989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9F7CB9A-AA33-44E1-BC72-12456AB2FA5F}"/>
              </a:ext>
            </a:extLst>
          </p:cNvPr>
          <p:cNvSpPr/>
          <p:nvPr/>
        </p:nvSpPr>
        <p:spPr>
          <a:xfrm>
            <a:off x="6379028" y="402989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17FF3B9-185A-434E-B3E0-5DDCE153503A}"/>
              </a:ext>
            </a:extLst>
          </p:cNvPr>
          <p:cNvSpPr/>
          <p:nvPr/>
        </p:nvSpPr>
        <p:spPr>
          <a:xfrm>
            <a:off x="6981371" y="402989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6F489A7-E824-48C8-A67B-9468BE0AC46D}"/>
              </a:ext>
            </a:extLst>
          </p:cNvPr>
          <p:cNvSpPr/>
          <p:nvPr/>
        </p:nvSpPr>
        <p:spPr>
          <a:xfrm>
            <a:off x="1560285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9828032-FBC1-492B-82BF-F5AD570DF7FF}"/>
              </a:ext>
            </a:extLst>
          </p:cNvPr>
          <p:cNvSpPr/>
          <p:nvPr/>
        </p:nvSpPr>
        <p:spPr>
          <a:xfrm>
            <a:off x="2162628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26D4BB7-E649-4901-9386-C2D26C7F9606}"/>
              </a:ext>
            </a:extLst>
          </p:cNvPr>
          <p:cNvSpPr/>
          <p:nvPr/>
        </p:nvSpPr>
        <p:spPr>
          <a:xfrm>
            <a:off x="2764971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FCC9E45-F257-465C-9E2E-4B1D1891F25C}"/>
              </a:ext>
            </a:extLst>
          </p:cNvPr>
          <p:cNvSpPr/>
          <p:nvPr/>
        </p:nvSpPr>
        <p:spPr>
          <a:xfrm>
            <a:off x="3367314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C346312-D634-47A0-9B29-430261C734A9}"/>
              </a:ext>
            </a:extLst>
          </p:cNvPr>
          <p:cNvSpPr/>
          <p:nvPr/>
        </p:nvSpPr>
        <p:spPr>
          <a:xfrm>
            <a:off x="3969657" y="344686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52841F3-C197-4CD2-A87A-21A5648F2A42}"/>
              </a:ext>
            </a:extLst>
          </p:cNvPr>
          <p:cNvSpPr/>
          <p:nvPr/>
        </p:nvSpPr>
        <p:spPr>
          <a:xfrm>
            <a:off x="4572000" y="344686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8EC20AE-1F8A-4412-9B3D-C6261B0F2BF8}"/>
              </a:ext>
            </a:extLst>
          </p:cNvPr>
          <p:cNvSpPr/>
          <p:nvPr/>
        </p:nvSpPr>
        <p:spPr>
          <a:xfrm>
            <a:off x="5174342" y="344686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72B1C18-2038-492A-BB22-E59AA1659CBF}"/>
              </a:ext>
            </a:extLst>
          </p:cNvPr>
          <p:cNvSpPr/>
          <p:nvPr/>
        </p:nvSpPr>
        <p:spPr>
          <a:xfrm>
            <a:off x="5776685" y="344686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CF32E5D-1F97-4FE6-8FAE-D0DDEB64D27F}"/>
              </a:ext>
            </a:extLst>
          </p:cNvPr>
          <p:cNvSpPr/>
          <p:nvPr/>
        </p:nvSpPr>
        <p:spPr>
          <a:xfrm>
            <a:off x="6379028" y="3446860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0B1C34F-3A48-46C3-98A3-9624F4059A0E}"/>
              </a:ext>
            </a:extLst>
          </p:cNvPr>
          <p:cNvSpPr/>
          <p:nvPr/>
        </p:nvSpPr>
        <p:spPr>
          <a:xfrm>
            <a:off x="6981371" y="344685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FABD68F-BD78-444B-896A-1CA07E5A03B9}"/>
              </a:ext>
            </a:extLst>
          </p:cNvPr>
          <p:cNvSpPr/>
          <p:nvPr/>
        </p:nvSpPr>
        <p:spPr>
          <a:xfrm>
            <a:off x="1560285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311379B-8C02-43F1-A081-8C9F6B4F30EF}"/>
              </a:ext>
            </a:extLst>
          </p:cNvPr>
          <p:cNvSpPr/>
          <p:nvPr/>
        </p:nvSpPr>
        <p:spPr>
          <a:xfrm>
            <a:off x="2162628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CE35C16-1B6A-4B6C-BC96-1F34A9392251}"/>
              </a:ext>
            </a:extLst>
          </p:cNvPr>
          <p:cNvSpPr/>
          <p:nvPr/>
        </p:nvSpPr>
        <p:spPr>
          <a:xfrm>
            <a:off x="2764971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7F8A635-2C1F-4B1D-80E7-3D999800C44C}"/>
              </a:ext>
            </a:extLst>
          </p:cNvPr>
          <p:cNvSpPr/>
          <p:nvPr/>
        </p:nvSpPr>
        <p:spPr>
          <a:xfrm>
            <a:off x="3367314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E776050-4F29-49F9-B461-0B9C88F670C8}"/>
              </a:ext>
            </a:extLst>
          </p:cNvPr>
          <p:cNvSpPr/>
          <p:nvPr/>
        </p:nvSpPr>
        <p:spPr>
          <a:xfrm>
            <a:off x="3969657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A152F1B-62E1-4B1F-8EB7-C1B3065D9169}"/>
              </a:ext>
            </a:extLst>
          </p:cNvPr>
          <p:cNvSpPr/>
          <p:nvPr/>
        </p:nvSpPr>
        <p:spPr>
          <a:xfrm>
            <a:off x="4572000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3E8AEC1-1685-47EC-A195-8292DFD67F56}"/>
              </a:ext>
            </a:extLst>
          </p:cNvPr>
          <p:cNvSpPr/>
          <p:nvPr/>
        </p:nvSpPr>
        <p:spPr>
          <a:xfrm>
            <a:off x="5174342" y="284451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7F318AE-0F0A-41D6-A006-D358D1B1CE09}"/>
              </a:ext>
            </a:extLst>
          </p:cNvPr>
          <p:cNvSpPr/>
          <p:nvPr/>
        </p:nvSpPr>
        <p:spPr>
          <a:xfrm>
            <a:off x="5776685" y="284451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8E878D5-2D7E-4A08-A883-5E3D3908B735}"/>
              </a:ext>
            </a:extLst>
          </p:cNvPr>
          <p:cNvSpPr/>
          <p:nvPr/>
        </p:nvSpPr>
        <p:spPr>
          <a:xfrm>
            <a:off x="6379028" y="284451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B53D20D-41DE-4999-9BB2-911B18482ADA}"/>
              </a:ext>
            </a:extLst>
          </p:cNvPr>
          <p:cNvSpPr/>
          <p:nvPr/>
        </p:nvSpPr>
        <p:spPr>
          <a:xfrm>
            <a:off x="6981371" y="284451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B97A1C7-9893-4D20-9F70-61B5BD848AC1}"/>
              </a:ext>
            </a:extLst>
          </p:cNvPr>
          <p:cNvSpPr/>
          <p:nvPr/>
        </p:nvSpPr>
        <p:spPr>
          <a:xfrm>
            <a:off x="1560285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8239115-1A86-400B-BC32-AF8163EB04E2}"/>
              </a:ext>
            </a:extLst>
          </p:cNvPr>
          <p:cNvSpPr/>
          <p:nvPr/>
        </p:nvSpPr>
        <p:spPr>
          <a:xfrm>
            <a:off x="2162628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0795AD7-8BAF-4136-A1CD-A6FEF98DE862}"/>
              </a:ext>
            </a:extLst>
          </p:cNvPr>
          <p:cNvSpPr/>
          <p:nvPr/>
        </p:nvSpPr>
        <p:spPr>
          <a:xfrm>
            <a:off x="2764971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30F3D75-22C4-44D7-BE79-DE9AAB3B7EAC}"/>
              </a:ext>
            </a:extLst>
          </p:cNvPr>
          <p:cNvSpPr/>
          <p:nvPr/>
        </p:nvSpPr>
        <p:spPr>
          <a:xfrm>
            <a:off x="3367314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0982436-00DE-42FF-8F71-AC8A82C9C73D}"/>
              </a:ext>
            </a:extLst>
          </p:cNvPr>
          <p:cNvSpPr/>
          <p:nvPr/>
        </p:nvSpPr>
        <p:spPr>
          <a:xfrm>
            <a:off x="3969657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A6D6C5D-F4E4-4840-A5F7-93354D460473}"/>
              </a:ext>
            </a:extLst>
          </p:cNvPr>
          <p:cNvSpPr/>
          <p:nvPr/>
        </p:nvSpPr>
        <p:spPr>
          <a:xfrm>
            <a:off x="4572000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AAFB3F5-D0D1-4A38-92E5-849E474C238F}"/>
              </a:ext>
            </a:extLst>
          </p:cNvPr>
          <p:cNvSpPr/>
          <p:nvPr/>
        </p:nvSpPr>
        <p:spPr>
          <a:xfrm>
            <a:off x="5174342" y="224216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D635B5C-4CD6-4300-AADC-2CC7E0B4F8FE}"/>
              </a:ext>
            </a:extLst>
          </p:cNvPr>
          <p:cNvSpPr/>
          <p:nvPr/>
        </p:nvSpPr>
        <p:spPr>
          <a:xfrm>
            <a:off x="5776685" y="224216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BCCEAAE-C0F3-4427-82ED-95F80CFDD8B4}"/>
              </a:ext>
            </a:extLst>
          </p:cNvPr>
          <p:cNvSpPr/>
          <p:nvPr/>
        </p:nvSpPr>
        <p:spPr>
          <a:xfrm>
            <a:off x="6379028" y="224216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317C864-81CF-4096-8F1A-8D79311D71FD}"/>
              </a:ext>
            </a:extLst>
          </p:cNvPr>
          <p:cNvSpPr/>
          <p:nvPr/>
        </p:nvSpPr>
        <p:spPr>
          <a:xfrm>
            <a:off x="6981371" y="224216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A0682F0-E092-4BF2-BAD0-146DAB846448}"/>
              </a:ext>
            </a:extLst>
          </p:cNvPr>
          <p:cNvSpPr/>
          <p:nvPr/>
        </p:nvSpPr>
        <p:spPr>
          <a:xfrm>
            <a:off x="1560285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B8DE1D1-8591-481B-B571-DFD3F49E21E3}"/>
              </a:ext>
            </a:extLst>
          </p:cNvPr>
          <p:cNvSpPr/>
          <p:nvPr/>
        </p:nvSpPr>
        <p:spPr>
          <a:xfrm>
            <a:off x="2162628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0D90579-8D33-4C96-988E-922DC0A2FFF3}"/>
              </a:ext>
            </a:extLst>
          </p:cNvPr>
          <p:cNvSpPr/>
          <p:nvPr/>
        </p:nvSpPr>
        <p:spPr>
          <a:xfrm>
            <a:off x="2764971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50A2DFE-4252-4CB8-AADB-707C08DF2DC7}"/>
              </a:ext>
            </a:extLst>
          </p:cNvPr>
          <p:cNvSpPr/>
          <p:nvPr/>
        </p:nvSpPr>
        <p:spPr>
          <a:xfrm>
            <a:off x="3367314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172186F-5948-4BB7-AD16-88F0429B887A}"/>
              </a:ext>
            </a:extLst>
          </p:cNvPr>
          <p:cNvSpPr/>
          <p:nvPr/>
        </p:nvSpPr>
        <p:spPr>
          <a:xfrm>
            <a:off x="3969657" y="16398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50E8E80-AC0E-4028-8B8A-86E73796C82C}"/>
              </a:ext>
            </a:extLst>
          </p:cNvPr>
          <p:cNvSpPr/>
          <p:nvPr/>
        </p:nvSpPr>
        <p:spPr>
          <a:xfrm>
            <a:off x="4572000" y="163982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873B42E-0C6D-40B6-9FDD-020FC8208404}"/>
              </a:ext>
            </a:extLst>
          </p:cNvPr>
          <p:cNvSpPr/>
          <p:nvPr/>
        </p:nvSpPr>
        <p:spPr>
          <a:xfrm>
            <a:off x="5174342" y="16398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71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F97920A-8A7E-44BA-9ED9-FB193F31BCF7}"/>
              </a:ext>
            </a:extLst>
          </p:cNvPr>
          <p:cNvSpPr/>
          <p:nvPr/>
        </p:nvSpPr>
        <p:spPr>
          <a:xfrm>
            <a:off x="5776685" y="16398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DE38E4A-14FE-415F-9C7F-C8BBE482585C}"/>
              </a:ext>
            </a:extLst>
          </p:cNvPr>
          <p:cNvSpPr/>
          <p:nvPr/>
        </p:nvSpPr>
        <p:spPr>
          <a:xfrm>
            <a:off x="6379028" y="1639822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73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A2EE479-C51F-461C-B3A5-05ADC42A0B13}"/>
              </a:ext>
            </a:extLst>
          </p:cNvPr>
          <p:cNvSpPr/>
          <p:nvPr/>
        </p:nvSpPr>
        <p:spPr>
          <a:xfrm>
            <a:off x="6981371" y="1639821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137E507-8FF6-43E0-B906-046A6C31B09F}"/>
              </a:ext>
            </a:extLst>
          </p:cNvPr>
          <p:cNvSpPr/>
          <p:nvPr/>
        </p:nvSpPr>
        <p:spPr>
          <a:xfrm>
            <a:off x="1560285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BF1A38F8-DFAA-49BC-B7E5-4875757382E8}"/>
              </a:ext>
            </a:extLst>
          </p:cNvPr>
          <p:cNvSpPr/>
          <p:nvPr/>
        </p:nvSpPr>
        <p:spPr>
          <a:xfrm>
            <a:off x="2162628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CAC45BB-CC4D-4E1E-B572-12105289F1EF}"/>
              </a:ext>
            </a:extLst>
          </p:cNvPr>
          <p:cNvSpPr/>
          <p:nvPr/>
        </p:nvSpPr>
        <p:spPr>
          <a:xfrm>
            <a:off x="2764971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BE46AE0-4004-413C-8E5A-290D53A57490}"/>
              </a:ext>
            </a:extLst>
          </p:cNvPr>
          <p:cNvSpPr/>
          <p:nvPr/>
        </p:nvSpPr>
        <p:spPr>
          <a:xfrm>
            <a:off x="3367314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5ADBE12-6427-4D74-9C75-4EB414CA08BC}"/>
              </a:ext>
            </a:extLst>
          </p:cNvPr>
          <p:cNvSpPr/>
          <p:nvPr/>
        </p:nvSpPr>
        <p:spPr>
          <a:xfrm>
            <a:off x="3969657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1306CC8-9245-4698-8A79-E4010F566660}"/>
              </a:ext>
            </a:extLst>
          </p:cNvPr>
          <p:cNvSpPr/>
          <p:nvPr/>
        </p:nvSpPr>
        <p:spPr>
          <a:xfrm>
            <a:off x="4572000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7E73A5E-5CAA-49DF-92B2-0D081C1E5195}"/>
              </a:ext>
            </a:extLst>
          </p:cNvPr>
          <p:cNvSpPr/>
          <p:nvPr/>
        </p:nvSpPr>
        <p:spPr>
          <a:xfrm>
            <a:off x="5174342" y="1033489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4ED97B9-E3B6-4D1D-808D-420BB067F405}"/>
              </a:ext>
            </a:extLst>
          </p:cNvPr>
          <p:cNvSpPr/>
          <p:nvPr/>
        </p:nvSpPr>
        <p:spPr>
          <a:xfrm>
            <a:off x="5776685" y="103348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09D866E9-A009-4062-84C2-E276DA93271C}"/>
              </a:ext>
            </a:extLst>
          </p:cNvPr>
          <p:cNvSpPr/>
          <p:nvPr/>
        </p:nvSpPr>
        <p:spPr>
          <a:xfrm>
            <a:off x="6379028" y="103348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CD4D434-D085-4B49-904C-5EAD173A19CC}"/>
              </a:ext>
            </a:extLst>
          </p:cNvPr>
          <p:cNvSpPr/>
          <p:nvPr/>
        </p:nvSpPr>
        <p:spPr>
          <a:xfrm>
            <a:off x="6981371" y="1033488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3AA1370-8CD2-4F3D-8FEA-522C061F5002}"/>
              </a:ext>
            </a:extLst>
          </p:cNvPr>
          <p:cNvSpPr/>
          <p:nvPr/>
        </p:nvSpPr>
        <p:spPr>
          <a:xfrm>
            <a:off x="1560285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100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8C2E033-A3A3-4FDF-B168-9B3DB0E6D59D}"/>
              </a:ext>
            </a:extLst>
          </p:cNvPr>
          <p:cNvSpPr/>
          <p:nvPr/>
        </p:nvSpPr>
        <p:spPr>
          <a:xfrm>
            <a:off x="2162628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F5485303-A432-4207-9BC4-215522A28753}"/>
              </a:ext>
            </a:extLst>
          </p:cNvPr>
          <p:cNvSpPr/>
          <p:nvPr/>
        </p:nvSpPr>
        <p:spPr>
          <a:xfrm>
            <a:off x="2764971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CA4DC3D-13EB-4DC3-9ECF-5C439F8F0229}"/>
              </a:ext>
            </a:extLst>
          </p:cNvPr>
          <p:cNvSpPr/>
          <p:nvPr/>
        </p:nvSpPr>
        <p:spPr>
          <a:xfrm>
            <a:off x="3367314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01735924-B280-43D7-9CD5-1FEC879DA3C0}"/>
              </a:ext>
            </a:extLst>
          </p:cNvPr>
          <p:cNvSpPr/>
          <p:nvPr/>
        </p:nvSpPr>
        <p:spPr>
          <a:xfrm>
            <a:off x="3969657" y="4311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1597B2A-D79C-4604-B03E-E0EED602EBF1}"/>
              </a:ext>
            </a:extLst>
          </p:cNvPr>
          <p:cNvSpPr/>
          <p:nvPr/>
        </p:nvSpPr>
        <p:spPr>
          <a:xfrm>
            <a:off x="4572000" y="431144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78090929-A419-4913-966E-FA133294A3A7}"/>
              </a:ext>
            </a:extLst>
          </p:cNvPr>
          <p:cNvSpPr/>
          <p:nvPr/>
        </p:nvSpPr>
        <p:spPr>
          <a:xfrm>
            <a:off x="5174342" y="431143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8AB87EE5-D262-44BC-9AF4-00411BAFA37B}"/>
              </a:ext>
            </a:extLst>
          </p:cNvPr>
          <p:cNvSpPr/>
          <p:nvPr/>
        </p:nvSpPr>
        <p:spPr>
          <a:xfrm>
            <a:off x="5776685" y="44565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612E412-DEE0-4E83-839B-D6D26D9D9973}"/>
              </a:ext>
            </a:extLst>
          </p:cNvPr>
          <p:cNvSpPr/>
          <p:nvPr/>
        </p:nvSpPr>
        <p:spPr>
          <a:xfrm>
            <a:off x="6379028" y="445657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9EE91743-19B7-4B71-96D8-5747DCA1A744}"/>
              </a:ext>
            </a:extLst>
          </p:cNvPr>
          <p:cNvSpPr/>
          <p:nvPr/>
        </p:nvSpPr>
        <p:spPr>
          <a:xfrm>
            <a:off x="6981371" y="445656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0CBEBAB5-8577-4134-8BB7-9C96936C5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11713" y="2619395"/>
            <a:ext cx="1696324" cy="1479620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A761A507-5F29-4E15-A7C4-44C28722ED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3194" y="4148827"/>
            <a:ext cx="577726" cy="556196"/>
          </a:xfrm>
          <a:prstGeom prst="rect">
            <a:avLst/>
          </a:prstGeom>
        </p:spPr>
      </p:pic>
      <p:pic>
        <p:nvPicPr>
          <p:cNvPr id="111" name="Graphic 110" descr="Toilet">
            <a:extLst>
              <a:ext uri="{FF2B5EF4-FFF2-40B4-BE49-F238E27FC236}">
                <a16:creationId xmlns:a16="http://schemas.microsoft.com/office/drawing/2014/main" id="{258CA76A-7508-40DA-82D1-DDA5D8B062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78576" y="5248195"/>
            <a:ext cx="575132" cy="575132"/>
          </a:xfrm>
          <a:prstGeom prst="rect">
            <a:avLst/>
          </a:prstGeom>
        </p:spPr>
      </p:pic>
      <p:pic>
        <p:nvPicPr>
          <p:cNvPr id="112" name="Graphic 111" descr="Gender">
            <a:extLst>
              <a:ext uri="{FF2B5EF4-FFF2-40B4-BE49-F238E27FC236}">
                <a16:creationId xmlns:a16="http://schemas.microsoft.com/office/drawing/2014/main" id="{747C6ABD-2AFC-426F-AFC8-72EBE64B67C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90252" y="5926139"/>
            <a:ext cx="423936" cy="423936"/>
          </a:xfrm>
          <a:prstGeom prst="rect">
            <a:avLst/>
          </a:prstGeom>
        </p:spPr>
      </p:pic>
      <p:pic>
        <p:nvPicPr>
          <p:cNvPr id="106" name="Graphic 105" descr="Snake">
            <a:extLst>
              <a:ext uri="{FF2B5EF4-FFF2-40B4-BE49-F238E27FC236}">
                <a16:creationId xmlns:a16="http://schemas.microsoft.com/office/drawing/2014/main" id="{3377CC41-06A2-4C5D-88C9-3B87964A648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7459732">
            <a:off x="4481365" y="4758423"/>
            <a:ext cx="704559" cy="2093932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577D4583-C3A6-4739-9877-5BD1F693FE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106810">
            <a:off x="6880119" y="3433628"/>
            <a:ext cx="421472" cy="830578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D7ACD978-C602-43F8-98F2-AD68DE589F1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962624">
            <a:off x="6436359" y="4007804"/>
            <a:ext cx="451143" cy="2626318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C9FA1C7E-B0F7-4F1A-9F35-6F881394AE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977708">
            <a:off x="7024401" y="3557285"/>
            <a:ext cx="490596" cy="472312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1899E742-F057-4F16-9FA5-75013C5375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932381">
            <a:off x="7040910" y="3453548"/>
            <a:ext cx="762972" cy="32822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8B65DB7-3E45-4FB3-8D39-E5B0A63A360F}"/>
              </a:ext>
            </a:extLst>
          </p:cNvPr>
          <p:cNvGrpSpPr/>
          <p:nvPr/>
        </p:nvGrpSpPr>
        <p:grpSpPr>
          <a:xfrm>
            <a:off x="3977454" y="5248195"/>
            <a:ext cx="672661" cy="608878"/>
            <a:chOff x="6328207" y="2846048"/>
            <a:chExt cx="672661" cy="608878"/>
          </a:xfrm>
        </p:grpSpPr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70430349-0C4A-44CA-8AC0-A053B7B5E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6354074" y="2846048"/>
              <a:ext cx="354584" cy="364182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B6204F79-8A84-40FE-BB80-6ECBCA62DC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6491596" y="2911336"/>
              <a:ext cx="509272" cy="52305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E0D20EC2-0CD7-4362-A300-0C8525332E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 rot="4284721">
              <a:off x="6332913" y="3102521"/>
              <a:ext cx="347699" cy="35711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124" name="Picture 123">
            <a:extLst>
              <a:ext uri="{FF2B5EF4-FFF2-40B4-BE49-F238E27FC236}">
                <a16:creationId xmlns:a16="http://schemas.microsoft.com/office/drawing/2014/main" id="{766284F5-7708-41C3-8784-D46D293C2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875546">
            <a:off x="7035659" y="3523069"/>
            <a:ext cx="295850" cy="284824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72BB9B7A-EEC3-4623-BB3F-59075071069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54321" y="2127101"/>
            <a:ext cx="566964" cy="566964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4020ECBE-C526-4F51-A3FA-A85A68F0F00A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59" r="25659"/>
          <a:stretch/>
        </p:blipFill>
        <p:spPr>
          <a:xfrm rot="3735086">
            <a:off x="7097825" y="2291467"/>
            <a:ext cx="509272" cy="523058"/>
          </a:xfrm>
          <a:prstGeom prst="rect">
            <a:avLst/>
          </a:prstGeom>
          <a:effectLst/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B4972BE8-FA8B-4F9D-B89F-539D669C6AB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19352910">
            <a:off x="6863400" y="2416814"/>
            <a:ext cx="566964" cy="566964"/>
          </a:xfrm>
          <a:prstGeom prst="rect">
            <a:avLst/>
          </a:prstGeom>
        </p:spPr>
      </p:pic>
      <p:sp>
        <p:nvSpPr>
          <p:cNvPr id="146" name="Rectangle 145">
            <a:extLst>
              <a:ext uri="{FF2B5EF4-FFF2-40B4-BE49-F238E27FC236}">
                <a16:creationId xmlns:a16="http://schemas.microsoft.com/office/drawing/2014/main" id="{A416C127-9552-445A-9BCE-BDB74238C54D}"/>
              </a:ext>
            </a:extLst>
          </p:cNvPr>
          <p:cNvSpPr/>
          <p:nvPr/>
        </p:nvSpPr>
        <p:spPr>
          <a:xfrm>
            <a:off x="9589821" y="3881195"/>
            <a:ext cx="602343" cy="6023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6E6D1F76-0147-4B63-ABFD-95A5A23AC911}"/>
              </a:ext>
            </a:extLst>
          </p:cNvPr>
          <p:cNvGrpSpPr/>
          <p:nvPr/>
        </p:nvGrpSpPr>
        <p:grpSpPr>
          <a:xfrm>
            <a:off x="5785675" y="1554417"/>
            <a:ext cx="599322" cy="779930"/>
            <a:chOff x="9358654" y="2582666"/>
            <a:chExt cx="1014265" cy="1116768"/>
          </a:xfrm>
        </p:grpSpPr>
        <p:pic>
          <p:nvPicPr>
            <p:cNvPr id="151" name="Picture 150">
              <a:extLst>
                <a:ext uri="{FF2B5EF4-FFF2-40B4-BE49-F238E27FC236}">
                  <a16:creationId xmlns:a16="http://schemas.microsoft.com/office/drawing/2014/main" id="{C4EDAA8D-B811-446B-8CE0-AC40D4427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8106810">
              <a:off x="9756686" y="2682612"/>
              <a:ext cx="421472" cy="830578"/>
            </a:xfrm>
            <a:prstGeom prst="rect">
              <a:avLst/>
            </a:prstGeom>
          </p:spPr>
        </p:pic>
        <p:pic>
          <p:nvPicPr>
            <p:cNvPr id="152" name="Picture 151">
              <a:extLst>
                <a:ext uri="{FF2B5EF4-FFF2-40B4-BE49-F238E27FC236}">
                  <a16:creationId xmlns:a16="http://schemas.microsoft.com/office/drawing/2014/main" id="{328691DF-18D4-4AF5-8C05-ECE0108BA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977708">
              <a:off x="9349512" y="3217980"/>
              <a:ext cx="490596" cy="472312"/>
            </a:xfrm>
            <a:prstGeom prst="rect">
              <a:avLst/>
            </a:prstGeom>
          </p:spPr>
        </p:pic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51B99D28-243E-4380-AB99-17CA07A23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4932381">
              <a:off x="9838643" y="2722415"/>
              <a:ext cx="607722" cy="328223"/>
            </a:xfrm>
            <a:prstGeom prst="rect">
              <a:avLst/>
            </a:prstGeom>
          </p:spPr>
        </p:pic>
        <p:pic>
          <p:nvPicPr>
            <p:cNvPr id="154" name="Picture 153">
              <a:extLst>
                <a:ext uri="{FF2B5EF4-FFF2-40B4-BE49-F238E27FC236}">
                  <a16:creationId xmlns:a16="http://schemas.microsoft.com/office/drawing/2014/main" id="{D67C6204-3AA2-44B4-BE8F-90CB9F5986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9513980" y="2868673"/>
              <a:ext cx="354584" cy="364182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5" name="Picture 154">
              <a:extLst>
                <a:ext uri="{FF2B5EF4-FFF2-40B4-BE49-F238E27FC236}">
                  <a16:creationId xmlns:a16="http://schemas.microsoft.com/office/drawing/2014/main" id="{2FB2FBFF-C0C3-4764-8C0E-1A6B4D46CD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9651502" y="2933961"/>
              <a:ext cx="509272" cy="52305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0DB9D5A5-EE57-4EED-8A8A-0B4E3E17C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 rot="4284721">
              <a:off x="9568949" y="3095394"/>
              <a:ext cx="347699" cy="35711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7" name="Picture 156">
              <a:extLst>
                <a:ext uri="{FF2B5EF4-FFF2-40B4-BE49-F238E27FC236}">
                  <a16:creationId xmlns:a16="http://schemas.microsoft.com/office/drawing/2014/main" id="{FC135664-3430-4E70-95D1-5D1C5E246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9875546">
              <a:off x="9473143" y="3117281"/>
              <a:ext cx="295850" cy="284824"/>
            </a:xfrm>
            <a:prstGeom prst="rect">
              <a:avLst/>
            </a:prstGeom>
          </p:spPr>
        </p:pic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26AC405D-3064-459C-9D45-C47887A523EC}"/>
                </a:ext>
              </a:extLst>
            </p:cNvPr>
            <p:cNvGrpSpPr/>
            <p:nvPr/>
          </p:nvGrpSpPr>
          <p:grpSpPr>
            <a:xfrm rot="8211468">
              <a:off x="9613250" y="2697562"/>
              <a:ext cx="759669" cy="856677"/>
              <a:chOff x="9446457" y="2736821"/>
              <a:chExt cx="759669" cy="856677"/>
            </a:xfrm>
          </p:grpSpPr>
          <p:pic>
            <p:nvPicPr>
              <p:cNvPr id="158" name="Picture 157">
                <a:extLst>
                  <a:ext uri="{FF2B5EF4-FFF2-40B4-BE49-F238E27FC236}">
                    <a16:creationId xmlns:a16="http://schemas.microsoft.com/office/drawing/2014/main" id="{83231992-D80B-4008-9261-B7F1B37E68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446457" y="2736821"/>
                <a:ext cx="566964" cy="566964"/>
              </a:xfrm>
              <a:prstGeom prst="rect">
                <a:avLst/>
              </a:prstGeom>
            </p:spPr>
          </p:pic>
          <p:pic>
            <p:nvPicPr>
              <p:cNvPr id="159" name="Picture 158">
                <a:extLst>
                  <a:ext uri="{FF2B5EF4-FFF2-40B4-BE49-F238E27FC236}">
                    <a16:creationId xmlns:a16="http://schemas.microsoft.com/office/drawing/2014/main" id="{72C03951-A19B-49D4-A5FF-5FED239EC2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59" r="25659"/>
              <a:stretch/>
            </p:blipFill>
            <p:spPr>
              <a:xfrm rot="3735086">
                <a:off x="9689961" y="2901187"/>
                <a:ext cx="509272" cy="523058"/>
              </a:xfrm>
              <a:prstGeom prst="rect">
                <a:avLst/>
              </a:prstGeom>
              <a:effectLst/>
            </p:spPr>
          </p:pic>
          <p:pic>
            <p:nvPicPr>
              <p:cNvPr id="160" name="Picture 159">
                <a:extLst>
                  <a:ext uri="{FF2B5EF4-FFF2-40B4-BE49-F238E27FC236}">
                    <a16:creationId xmlns:a16="http://schemas.microsoft.com/office/drawing/2014/main" id="{E6AAD21E-2945-4622-ABB6-1190129884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19352910">
                <a:off x="9455536" y="3026534"/>
                <a:ext cx="566964" cy="566964"/>
              </a:xfrm>
              <a:prstGeom prst="rect">
                <a:avLst/>
              </a:prstGeom>
            </p:spPr>
          </p:pic>
        </p:grpSp>
      </p:grpSp>
      <p:pic>
        <p:nvPicPr>
          <p:cNvPr id="164" name="Picture 163">
            <a:extLst>
              <a:ext uri="{FF2B5EF4-FFF2-40B4-BE49-F238E27FC236}">
                <a16:creationId xmlns:a16="http://schemas.microsoft.com/office/drawing/2014/main" id="{5E4E3FD1-C26B-4A71-AA31-0987C5A7AA6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20999901">
            <a:off x="5570765" y="5612065"/>
            <a:ext cx="1040532" cy="9564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F8D23C58-871D-4D02-A4A4-C27255E5FFA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192785" y="-2006034"/>
            <a:ext cx="6577780" cy="6284130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BEF35D67-3812-4957-96A8-08B5A8127E3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410313" y="5461661"/>
            <a:ext cx="1020055" cy="886521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2F9DA00F-5846-47CD-97B7-ADE48E7E722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844176" y="5996018"/>
            <a:ext cx="1020055" cy="886521"/>
          </a:xfrm>
          <a:prstGeom prst="rect">
            <a:avLst/>
          </a:prstGeom>
        </p:spPr>
      </p:pic>
      <p:grpSp>
        <p:nvGrpSpPr>
          <p:cNvPr id="134" name="Group 133">
            <a:extLst>
              <a:ext uri="{FF2B5EF4-FFF2-40B4-BE49-F238E27FC236}">
                <a16:creationId xmlns:a16="http://schemas.microsoft.com/office/drawing/2014/main" id="{FEAAABC6-DA85-4E0D-B2C8-88B2564DA4F2}"/>
              </a:ext>
            </a:extLst>
          </p:cNvPr>
          <p:cNvGrpSpPr/>
          <p:nvPr/>
        </p:nvGrpSpPr>
        <p:grpSpPr>
          <a:xfrm>
            <a:off x="-564411" y="4492497"/>
            <a:ext cx="672661" cy="608878"/>
            <a:chOff x="6328207" y="2846048"/>
            <a:chExt cx="672661" cy="608878"/>
          </a:xfrm>
        </p:grpSpPr>
        <p:pic>
          <p:nvPicPr>
            <p:cNvPr id="135" name="Picture 134">
              <a:extLst>
                <a:ext uri="{FF2B5EF4-FFF2-40B4-BE49-F238E27FC236}">
                  <a16:creationId xmlns:a16="http://schemas.microsoft.com/office/drawing/2014/main" id="{0585B4BF-600B-4A56-82FD-0ACAD635FF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6354074" y="2846048"/>
              <a:ext cx="354584" cy="364182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963150AF-2F2E-4589-A0D0-94467953FA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>
              <a:off x="6491596" y="2911336"/>
              <a:ext cx="509272" cy="52305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id="{0A09B1A0-B47B-4D6B-8816-BFB7B66D26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9" r="25659"/>
            <a:stretch/>
          </p:blipFill>
          <p:spPr>
            <a:xfrm rot="4284721">
              <a:off x="6332913" y="3102521"/>
              <a:ext cx="347699" cy="35711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138" name="Picture 137">
            <a:extLst>
              <a:ext uri="{FF2B5EF4-FFF2-40B4-BE49-F238E27FC236}">
                <a16:creationId xmlns:a16="http://schemas.microsoft.com/office/drawing/2014/main" id="{8530CC23-9100-47B1-BD45-461934CD885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137950" y="1871947"/>
            <a:ext cx="3715866" cy="3229428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7D5EDB62-D688-456C-B9CD-B7ACEBA4901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03796" y="5572543"/>
            <a:ext cx="1020055" cy="886521"/>
          </a:xfrm>
          <a:prstGeom prst="rect">
            <a:avLst/>
          </a:prstGeom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579EF4F-B850-425D-8F77-A2AE523DA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20742"/>
              </p:ext>
            </p:extLst>
          </p:nvPr>
        </p:nvGraphicFramePr>
        <p:xfrm>
          <a:off x="3857628" y="1648189"/>
          <a:ext cx="609600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6277">
                  <a:extLst>
                    <a:ext uri="{9D8B030D-6E8A-4147-A177-3AD203B41FA5}">
                      <a16:colId xmlns:a16="http://schemas.microsoft.com/office/drawing/2014/main" val="3493693769"/>
                    </a:ext>
                  </a:extLst>
                </a:gridCol>
                <a:gridCol w="1617723">
                  <a:extLst>
                    <a:ext uri="{9D8B030D-6E8A-4147-A177-3AD203B41FA5}">
                      <a16:colId xmlns:a16="http://schemas.microsoft.com/office/drawing/2014/main" val="46575274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751065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Option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9048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Poops =&gt; </a:t>
                      </a:r>
                      <a:r>
                        <a:rPr lang="en-US" dirty="0" err="1"/>
                        <a:t>khabootar</a:t>
                      </a:r>
                      <a:r>
                        <a:rPr lang="en-US" dirty="0"/>
                        <a:t>/</a:t>
                      </a:r>
                      <a:r>
                        <a:rPr lang="en-US" dirty="0" err="1"/>
                        <a:t>habootar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Poops =&gt;</a:t>
                      </a:r>
                      <a:r>
                        <a:rPr lang="en-US" dirty="0" err="1"/>
                        <a:t>khabootar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562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habootar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95637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7E4F1D6-5ECE-4197-8B64-3A05F07CA545}"/>
              </a:ext>
            </a:extLst>
          </p:cNvPr>
          <p:cNvSpPr txBox="1"/>
          <p:nvPr/>
        </p:nvSpPr>
        <p:spPr>
          <a:xfrm>
            <a:off x="-1384621" y="2788318"/>
            <a:ext cx="24659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can’t the user go forwards for the nearest restroom?</a:t>
            </a:r>
          </a:p>
          <a:p>
            <a:r>
              <a:rPr lang="en-US" dirty="0"/>
              <a:t>Because they’re a freshie and they dk the campus</a:t>
            </a:r>
          </a:p>
        </p:txBody>
      </p:sp>
      <p:pic>
        <p:nvPicPr>
          <p:cNvPr id="108" name="Graphic 107" descr="Music notation">
            <a:extLst>
              <a:ext uri="{FF2B5EF4-FFF2-40B4-BE49-F238E27FC236}">
                <a16:creationId xmlns:a16="http://schemas.microsoft.com/office/drawing/2014/main" id="{C2277520-B829-4F9B-A3E1-607177765CF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-1624979" y="4903578"/>
            <a:ext cx="914400" cy="9144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FB3BA50B-B051-498C-B906-7BE2D10C1A51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0000" b="90000" l="10000" r="90000">
                        <a14:backgroundMark x1="22727" y1="45679" x2="25000" y2="70370"/>
                        <a14:backgroundMark x1="30682" y1="55556" x2="39773" y2="74074"/>
                        <a14:backgroundMark x1="79545" y1="48148" x2="71591" y2="61728"/>
                        <a14:backgroundMark x1="39773" y1="71605" x2="62500" y2="75309"/>
                      </a14:backgroundRemoval>
                    </a14:imgEffect>
                  </a14:imgLayer>
                </a14:imgProps>
              </a:ext>
            </a:extLst>
          </a:blip>
          <a:srcRect l="26888" r="17902" b="27615"/>
          <a:stretch/>
        </p:blipFill>
        <p:spPr>
          <a:xfrm>
            <a:off x="-610514" y="451748"/>
            <a:ext cx="1436992" cy="1734161"/>
          </a:xfrm>
          <a:prstGeom prst="rect">
            <a:avLst/>
          </a:prstGeom>
        </p:spPr>
      </p:pic>
      <p:pic>
        <p:nvPicPr>
          <p:cNvPr id="162" name="Picture 161">
            <a:extLst>
              <a:ext uri="{FF2B5EF4-FFF2-40B4-BE49-F238E27FC236}">
                <a16:creationId xmlns:a16="http://schemas.microsoft.com/office/drawing/2014/main" id="{06931411-162C-4DA8-9A8A-E1EE2D0D9D5F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0000" b="90000" l="10000" r="90000">
                        <a14:backgroundMark x1="22727" y1="45679" x2="25000" y2="70370"/>
                        <a14:backgroundMark x1="30682" y1="55556" x2="39773" y2="74074"/>
                        <a14:backgroundMark x1="79545" y1="48148" x2="71591" y2="61728"/>
                        <a14:backgroundMark x1="39773" y1="71605" x2="62500" y2="75309"/>
                      </a14:backgroundRemoval>
                    </a14:imgEffect>
                  </a14:imgLayer>
                </a14:imgProps>
              </a:ext>
            </a:extLst>
          </a:blip>
          <a:srcRect l="26888" r="17902" b="27615"/>
          <a:stretch/>
        </p:blipFill>
        <p:spPr>
          <a:xfrm rot="910922">
            <a:off x="9133069" y="3224645"/>
            <a:ext cx="677717" cy="817869"/>
          </a:xfrm>
          <a:prstGeom prst="rect">
            <a:avLst/>
          </a:prstGeom>
        </p:spPr>
      </p:pic>
      <p:pic>
        <p:nvPicPr>
          <p:cNvPr id="165" name="Picture 164">
            <a:extLst>
              <a:ext uri="{FF2B5EF4-FFF2-40B4-BE49-F238E27FC236}">
                <a16:creationId xmlns:a16="http://schemas.microsoft.com/office/drawing/2014/main" id="{05035D21-8446-4616-9A56-603A00EBA18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680516" y="704555"/>
            <a:ext cx="3715866" cy="3229428"/>
          </a:xfrm>
          <a:prstGeom prst="rect">
            <a:avLst/>
          </a:prstGeom>
        </p:spPr>
      </p:pic>
      <p:pic>
        <p:nvPicPr>
          <p:cNvPr id="166" name="Picture 165">
            <a:extLst>
              <a:ext uri="{FF2B5EF4-FFF2-40B4-BE49-F238E27FC236}">
                <a16:creationId xmlns:a16="http://schemas.microsoft.com/office/drawing/2014/main" id="{F06F60B5-D22B-4F74-BC1B-90B1B80C4224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10000" b="90000" l="10000" r="90000">
                        <a14:backgroundMark x1="22727" y1="45679" x2="25000" y2="70370"/>
                        <a14:backgroundMark x1="30682" y1="55556" x2="39773" y2="74074"/>
                        <a14:backgroundMark x1="79545" y1="48148" x2="71591" y2="61728"/>
                        <a14:backgroundMark x1="39773" y1="71605" x2="62500" y2="75309"/>
                      </a14:backgroundRemoval>
                    </a14:imgEffect>
                  </a14:imgLayer>
                </a14:imgProps>
              </a:ext>
            </a:extLst>
          </a:blip>
          <a:srcRect l="26888" r="17902" b="27615"/>
          <a:stretch/>
        </p:blipFill>
        <p:spPr>
          <a:xfrm>
            <a:off x="2166767" y="5717450"/>
            <a:ext cx="677717" cy="81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87858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DarkSeedLeftStep">
      <a:dk1>
        <a:srgbClr val="000000"/>
      </a:dk1>
      <a:lt1>
        <a:srgbClr val="FFFFFF"/>
      </a:lt1>
      <a:dk2>
        <a:srgbClr val="242B41"/>
      </a:dk2>
      <a:lt2>
        <a:srgbClr val="E2E8E2"/>
      </a:lt2>
      <a:accent1>
        <a:srgbClr val="C34DBF"/>
      </a:accent1>
      <a:accent2>
        <a:srgbClr val="843BB1"/>
      </a:accent2>
      <a:accent3>
        <a:srgbClr val="644DC3"/>
      </a:accent3>
      <a:accent4>
        <a:srgbClr val="3B54B1"/>
      </a:accent4>
      <a:accent5>
        <a:srgbClr val="4D98C3"/>
      </a:accent5>
      <a:accent6>
        <a:srgbClr val="3BB1AC"/>
      </a:accent6>
      <a:hlink>
        <a:srgbClr val="3F7BBF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1480</TotalTime>
  <Words>518</Words>
  <Application>Microsoft Office PowerPoint</Application>
  <PresentationFormat>On-screen Show (4:3)</PresentationFormat>
  <Paragraphs>106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9" baseType="lpstr">
      <vt:lpstr>Arial</vt:lpstr>
      <vt:lpstr>Avenir Next LT Pro</vt:lpstr>
      <vt:lpstr>AvenirNext LT Pro Medium</vt:lpstr>
      <vt:lpstr>Bahnschrift Light SemiCondensed</vt:lpstr>
      <vt:lpstr>Calibri</vt:lpstr>
      <vt:lpstr>Chiller</vt:lpstr>
      <vt:lpstr>Elephant</vt:lpstr>
      <vt:lpstr>Haettenschweiler</vt:lpstr>
      <vt:lpstr>Ink Free</vt:lpstr>
      <vt:lpstr>Rockwell</vt:lpstr>
      <vt:lpstr>Rockwell Condensed</vt:lpstr>
      <vt:lpstr>Sabon Next LT</vt:lpstr>
      <vt:lpstr>Times New Roman</vt:lpstr>
      <vt:lpstr>DappledVTI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need: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Zain Ahmed Usmani</dc:creator>
  <cp:lastModifiedBy>Sudais</cp:lastModifiedBy>
  <cp:revision>27</cp:revision>
  <dcterms:created xsi:type="dcterms:W3CDTF">2021-04-14T11:26:27Z</dcterms:created>
  <dcterms:modified xsi:type="dcterms:W3CDTF">2021-05-05T22:59:48Z</dcterms:modified>
</cp:coreProperties>
</file>

<file path=docProps/thumbnail.jpeg>
</file>